
<file path=[Content_Types].xml><?xml version="1.0" encoding="utf-8"?>
<Types xmlns="http://schemas.openxmlformats.org/package/2006/content-types">
  <Default Extension="xml" ContentType="application/vnd.openxmlformats-officedocument.extended-properties+xml"/>
  <Default Extension="rels" ContentType="application/vnd.openxmlformats-package.relationships+xml"/>
  <Default Extension="jpeg" ContentType="image/jpeg"/>
  <Default Extension="png" ContentType="image/png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slides/slide51.xml" ContentType="application/vnd.openxmlformats-officedocument.presentationml.slide+xml"/>
  <Override PartName="/ppt/slideLayouts/slideLayout21.xml" ContentType="application/vnd.openxmlformats-officedocument.presentationml.slideLayout+xml"/>
  <Override PartName="/ppt/slideMasters/slideMaster21.xml" ContentType="application/vnd.openxmlformats-officedocument.presentationml.slideMaster+xml"/>
  <Override PartName="/ppt/theme/theme21.xml" ContentType="application/vnd.openxmlformats-officedocument.theme+xml"/>
  <Override PartName="/ppt/theme/theme12.xml" ContentType="application/vnd.openxmlformats-officedocument.theme+xml"/>
  <Override PartName="/ppt/slideMasters/slideMaster32.xml" ContentType="application/vnd.openxmlformats-officedocument.presentationml.slideMaster+xml"/>
  <Override PartName="/ppt/theme/theme33.xml" ContentType="application/vnd.openxmlformats-officedocument.theme+xml"/>
  <Override PartName="/ppt/slideLayouts/slideLayout32.xml" ContentType="application/vnd.openxmlformats-officedocument.presentationml.slideLayout+xml"/>
  <Override PartName="/ppt/slides/slide42.xml" ContentType="application/vnd.openxmlformats-officedocument.presentationml.slide+xml"/>
  <Override PartName="/ppt/slideLayouts/slideLayout13.xml" ContentType="application/vnd.openxmlformats-officedocument.presentationml.slideLayout+xml"/>
  <Override PartName="/ppt/slideMasters/slideMaster13.xml" ContentType="application/vnd.openxmlformats-officedocument.presentationml.slideMaster+xml"/>
  <Override PartName="/ppt/viewProps.xml" ContentType="application/vnd.openxmlformats-officedocument.presentationml.viewProps+xml"/>
  <Override PartName="/customXml/item3.xml" ContentType="application/xml"/>
  <Override PartName="/customXml/itemProps31.xml" ContentType="application/vnd.openxmlformats-officedocument.customXmlProperties+xml"/>
  <Override PartName="/customXml/item22.xml" ContentType="application/xml"/>
  <Override PartName="/customXml/itemProps22.xml" ContentType="application/vnd.openxmlformats-officedocument.customXmlProperties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slides/slide24.xml" ContentType="application/vnd.openxmlformats-officedocument.presentationml.slide+xml"/>
  <Override PartName="/customXml/item13.xml" ContentType="application/xml"/>
  <Override PartName="/customXml/itemProps13.xml" ContentType="application/vnd.openxmlformats-officedocument.customXmlProperties+xml"/>
  <Override PartName="/ppt/handoutMasters/handoutMaster11.xml" ContentType="application/vnd.openxmlformats-officedocument.presentationml.handoutMaster+xml"/>
  <Override PartName="/ppt/theme/theme44.xml" ContentType="application/vnd.openxmlformats-officedocument.theme+xml"/>
  <Override PartName="/ppt/slides/slide15.xml" ContentType="application/vnd.openxmlformats-officedocument.presentationml.slide+xml"/>
  <Override PartName="/ppt/slides/slide66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</Types>
</file>

<file path=_rels/.rels>&#65279;<?xml version="1.0" encoding="utf-8"?><Relationships xmlns="http://schemas.openxmlformats.org/package/2006/relationships"><Relationship Type="http://schemas.openxmlformats.org/officeDocument/2006/relationships/extended-properties" Target="/docProps/app.xml" Id="rId3" /><Relationship Type="http://schemas.openxmlformats.org/package/2006/relationships/metadata/core-properties" Target="/docProps/core.xml" Id="rId2" /><Relationship Type="http://schemas.openxmlformats.org/officeDocument/2006/relationships/officeDocument" Target="/ppt/presentation.xml" Id="rId1" /><Relationship Type="http://schemas.openxmlformats.org/officeDocument/2006/relationships/custom-properties" Target="/docProps/custom.xml" Id="rId4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  <p:sldMasterId id="2147483651" r:id="rId2"/>
    <p:sldMasterId id="2147483654" r:id="rId3"/>
  </p:sldMasterIdLst>
  <p:handoutMasterIdLst>
    <p:handoutMasterId r:id="rId10"/>
  </p:handoutMasterIdLst>
  <p:sldIdLst>
    <p:sldId id="258" r:id="rId4"/>
    <p:sldId id="260" r:id="rId5"/>
    <p:sldId id="262" r:id="rId6"/>
    <p:sldId id="256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0"/>
    <a:srgbClr val="182445"/>
    <a:srgbClr val="53D0FD"/>
    <a:srgbClr val="02A1BB"/>
    <a:srgbClr val="02A0DA"/>
    <a:srgbClr val="F2B90C"/>
    <a:srgbClr val="40E2FD"/>
    <a:srgbClr val="C6EFFE"/>
    <a:srgbClr val="8CD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9" autoAdjust="0"/>
    <p:restoredTop sz="95033" autoAdjust="0"/>
  </p:normalViewPr>
  <p:slideViewPr>
    <p:cSldViewPr snapToGrid="0" showGuides="1">
      <p:cViewPr>
        <p:scale>
          <a:sx n="100" d="100"/>
          <a:sy n="100" d="100"/>
        </p:scale>
        <p:origin x="58" y="-103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/ppt/slides/slide51.xml" Id="rId8" /><Relationship Type="http://schemas.openxmlformats.org/officeDocument/2006/relationships/theme" Target="/ppt/theme/theme12.xml" Id="rId13" /><Relationship Type="http://schemas.openxmlformats.org/officeDocument/2006/relationships/slideMaster" Target="/ppt/slideMasters/slideMaster32.xml" Id="rId3" /><Relationship Type="http://schemas.openxmlformats.org/officeDocument/2006/relationships/slide" Target="/ppt/slides/slide42.xml" Id="rId7" /><Relationship Type="http://schemas.openxmlformats.org/officeDocument/2006/relationships/viewProps" Target="/ppt/viewProps.xml" Id="rId12" /><Relationship Type="http://schemas.openxmlformats.org/officeDocument/2006/relationships/customXml" Target="/customXml/item3.xml" Id="rId17" /><Relationship Type="http://schemas.openxmlformats.org/officeDocument/2006/relationships/slideMaster" Target="/ppt/slideMasters/slideMaster21.xml" Id="rId2" /><Relationship Type="http://schemas.openxmlformats.org/officeDocument/2006/relationships/customXml" Target="/customXml/item22.xml" Id="rId16" /><Relationship Type="http://schemas.openxmlformats.org/officeDocument/2006/relationships/slideMaster" Target="/ppt/slideMasters/slideMaster13.xml" Id="rId1" /><Relationship Type="http://schemas.openxmlformats.org/officeDocument/2006/relationships/slide" Target="/ppt/slides/slide33.xml" Id="rId6" /><Relationship Type="http://schemas.openxmlformats.org/officeDocument/2006/relationships/presProps" Target="/ppt/presProps.xml" Id="rId11" /><Relationship Type="http://schemas.openxmlformats.org/officeDocument/2006/relationships/slide" Target="/ppt/slides/slide24.xml" Id="rId5" /><Relationship Type="http://schemas.openxmlformats.org/officeDocument/2006/relationships/customXml" Target="/customXml/item13.xml" Id="rId15" /><Relationship Type="http://schemas.openxmlformats.org/officeDocument/2006/relationships/handoutMaster" Target="/ppt/handoutMasters/handoutMaster11.xml" Id="rId10" /><Relationship Type="http://schemas.openxmlformats.org/officeDocument/2006/relationships/slide" Target="/ppt/slides/slide15.xml" Id="rId4" /><Relationship Type="http://schemas.openxmlformats.org/officeDocument/2006/relationships/slide" Target="/ppt/slides/slide66.xml" Id="rId9" /><Relationship Type="http://schemas.openxmlformats.org/officeDocument/2006/relationships/tableStyles" Target="/ppt/tableStyles.xml" Id="rId14" /></Relationships>
</file>

<file path=ppt/handoutMasters/_rels/handoutMaster11.xml.rels>&#65279;<?xml version="1.0" encoding="utf-8"?><Relationships xmlns="http://schemas.openxmlformats.org/package/2006/relationships"><Relationship Type="http://schemas.openxmlformats.org/officeDocument/2006/relationships/theme" Target="/ppt/theme/theme44.xml" Id="rId1" /></Relationships>
</file>

<file path=ppt/handoutMasters/handoutMaster1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E04763-3576-4D99-AF8D-375E04BFFF9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710DE7-1E65-458C-8CBB-7BCDA21D546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F303AB-0A01-4843-AD47-5DF1DACE97D8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395122-512F-4D54-95C9-959EC351CF6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2526D-3CA0-4248-B080-FE5C1C14F2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CD5A2-CF7B-4AD1-9BB3-B77B1082CD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643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3.xml.rels>&#65279;<?xml version="1.0" encoding="utf-8"?><Relationships xmlns="http://schemas.openxmlformats.org/package/2006/relationships"><Relationship Type="http://schemas.openxmlformats.org/officeDocument/2006/relationships/slideMaster" Target="/ppt/slideMasters/slideMaster13.xml" Id="rId1" /></Relationships>
</file>

<file path=ppt/slideLayouts/_rels/slideLayout21.xml.rels>&#65279;<?xml version="1.0" encoding="utf-8"?><Relationships xmlns="http://schemas.openxmlformats.org/package/2006/relationships"><Relationship Type="http://schemas.openxmlformats.org/officeDocument/2006/relationships/slideMaster" Target="/ppt/slideMasters/slideMaster21.xml" Id="rId1" /></Relationships>
</file>

<file path=ppt/slideLayouts/_rels/slideLayout32.xml.rels>&#65279;<?xml version="1.0" encoding="utf-8"?><Relationships xmlns="http://schemas.openxmlformats.org/package/2006/relationships"><Relationship Type="http://schemas.openxmlformats.org/officeDocument/2006/relationships/slideMaster" Target="/ppt/slideMasters/slideMaster32.xml" Id="rId1" /></Relationships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>
            <a:extLst>
              <a:ext uri="{FF2B5EF4-FFF2-40B4-BE49-F238E27FC236}">
                <a16:creationId xmlns:a16="http://schemas.microsoft.com/office/drawing/2014/main" id="{B7BE899D-513D-4C27-A9E2-321F039EB202}"/>
              </a:ext>
            </a:extLst>
          </p:cNvPr>
          <p:cNvSpPr/>
          <p:nvPr userDrawn="1"/>
        </p:nvSpPr>
        <p:spPr>
          <a:xfrm>
            <a:off x="5877017" y="2093972"/>
            <a:ext cx="3501178" cy="24172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DBBACAB-EB78-4543-B989-D3BC755291AD}"/>
              </a:ext>
            </a:extLst>
          </p:cNvPr>
          <p:cNvSpPr/>
          <p:nvPr/>
        </p:nvSpPr>
        <p:spPr>
          <a:xfrm>
            <a:off x="0" y="4654111"/>
            <a:ext cx="1950489" cy="307445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4DAAF3A-1D51-4FA8-A8FF-C59E01A9E9CE}"/>
              </a:ext>
            </a:extLst>
          </p:cNvPr>
          <p:cNvSpPr/>
          <p:nvPr/>
        </p:nvSpPr>
        <p:spPr>
          <a:xfrm>
            <a:off x="2050349" y="4654111"/>
            <a:ext cx="1950489" cy="30744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69ACF6D-C44D-4DE2-8C24-CB45CB913D7A}"/>
              </a:ext>
            </a:extLst>
          </p:cNvPr>
          <p:cNvSpPr/>
          <p:nvPr/>
        </p:nvSpPr>
        <p:spPr>
          <a:xfrm>
            <a:off x="4100699" y="4654111"/>
            <a:ext cx="1950489" cy="30744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194C33C-7989-4578-954F-66BCDA00DCF5}"/>
              </a:ext>
            </a:extLst>
          </p:cNvPr>
          <p:cNvSpPr/>
          <p:nvPr/>
        </p:nvSpPr>
        <p:spPr>
          <a:xfrm>
            <a:off x="6151049" y="4654111"/>
            <a:ext cx="1950489" cy="30744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2CDE613-4601-4ABE-8A7A-DF0B9692B272}"/>
              </a:ext>
            </a:extLst>
          </p:cNvPr>
          <p:cNvSpPr/>
          <p:nvPr/>
        </p:nvSpPr>
        <p:spPr>
          <a:xfrm>
            <a:off x="8201398" y="4654111"/>
            <a:ext cx="1950489" cy="3074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757780B-C597-445C-9354-A2D40C5D8E5D}"/>
              </a:ext>
            </a:extLst>
          </p:cNvPr>
          <p:cNvSpPr/>
          <p:nvPr/>
        </p:nvSpPr>
        <p:spPr>
          <a:xfrm>
            <a:off x="10251747" y="4654111"/>
            <a:ext cx="1940253" cy="3074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Picture Placeholder 2">
            <a:extLst>
              <a:ext uri="{FF2B5EF4-FFF2-40B4-BE49-F238E27FC236}">
                <a16:creationId xmlns:a16="http://schemas.microsoft.com/office/drawing/2014/main" id="{48839356-8057-4293-B251-18B65F13287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2062064" cy="1951038"/>
          </a:xfrm>
          <a:solidFill>
            <a:srgbClr val="090F27"/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9" name="Text Placeholder 55">
            <a:extLst>
              <a:ext uri="{FF2B5EF4-FFF2-40B4-BE49-F238E27FC236}">
                <a16:creationId xmlns:a16="http://schemas.microsoft.com/office/drawing/2014/main" id="{F3A3AD31-E1AD-4D4A-8F68-202D4D9130D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55561" y="3487059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accent6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B08F9B2-31F1-4600-BE91-6AE360A6293E}"/>
              </a:ext>
            </a:extLst>
          </p:cNvPr>
          <p:cNvCxnSpPr>
            <a:cxnSpLocks/>
          </p:cNvCxnSpPr>
          <p:nvPr userDrawn="1"/>
        </p:nvCxnSpPr>
        <p:spPr>
          <a:xfrm>
            <a:off x="6622232" y="3388081"/>
            <a:ext cx="198859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02D1A463-E730-42D7-A341-D06435D5FFCC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2226562" y="0"/>
            <a:ext cx="6162601" cy="1951038"/>
          </a:xfrm>
          <a:solidFill>
            <a:schemeClr val="accent1">
              <a:lumMod val="75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371D4915-FBB1-4385-AABD-83E1B51CC05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8553661" y="0"/>
            <a:ext cx="3638339" cy="1951038"/>
          </a:xfrm>
          <a:solidFill>
            <a:schemeClr val="accent3">
              <a:lumMod val="75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5EE37953-8DD9-4C78-8318-39364E5F369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2093972"/>
            <a:ext cx="5696874" cy="2417205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C24128A4-9C3B-4876-A9DF-1ABF664C7FBD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9558338" y="2093972"/>
            <a:ext cx="2633661" cy="1121394"/>
          </a:xfrm>
          <a:solidFill>
            <a:schemeClr val="accent3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09FFE4A0-9394-4910-8306-628B384842FF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9558338" y="3389781"/>
            <a:ext cx="2633662" cy="1121394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4" name="Picture Placeholder 2">
            <a:extLst>
              <a:ext uri="{FF2B5EF4-FFF2-40B4-BE49-F238E27FC236}">
                <a16:creationId xmlns:a16="http://schemas.microsoft.com/office/drawing/2014/main" id="{67206AA2-E6CF-46C6-81A2-58201390D11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10127194" y="5138631"/>
            <a:ext cx="2064806" cy="1719664"/>
          </a:xfrm>
          <a:solidFill>
            <a:schemeClr val="accent3"/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rgbClr val="02A0DA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E33F414F-5877-4BA0-BFC3-4B88EE49C4B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3799794" y="5138631"/>
            <a:ext cx="6162601" cy="1719664"/>
          </a:xfrm>
          <a:solidFill>
            <a:schemeClr val="accent6"/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rgbClr val="02A1BB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E746FBDA-76F3-4096-BF03-20AEA47056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0" y="5138631"/>
            <a:ext cx="3634995" cy="1719664"/>
          </a:xfrm>
          <a:solidFill>
            <a:schemeClr val="accent3">
              <a:lumMod val="60000"/>
              <a:lumOff val="4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rgbClr val="53D0FD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D79D1E-2F4F-49D0-A4EF-531E626D5A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656" y="2824340"/>
            <a:ext cx="3221899" cy="464764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3200" b="1" cap="all" spc="300" baseline="0">
                <a:solidFill>
                  <a:schemeClr val="accent6">
                    <a:lumMod val="20000"/>
                    <a:lumOff val="80000"/>
                  </a:schemeClr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</p:spTree>
    <p:extLst>
      <p:ext uri="{BB962C8B-B14F-4D97-AF65-F5344CB8AC3E}">
        <p14:creationId xmlns:p14="http://schemas.microsoft.com/office/powerpoint/2010/main" val="18072887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icture Placeholder 78">
            <a:extLst>
              <a:ext uri="{FF2B5EF4-FFF2-40B4-BE49-F238E27FC236}">
                <a16:creationId xmlns:a16="http://schemas.microsoft.com/office/drawing/2014/main" id="{6EA06CEA-B916-472E-8039-9B737A8A178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9525" y="-1"/>
            <a:ext cx="3984625" cy="2196726"/>
          </a:xfrm>
          <a:custGeom>
            <a:avLst/>
            <a:gdLst>
              <a:gd name="connsiteX0" fmla="*/ 0 w 3984625"/>
              <a:gd name="connsiteY0" fmla="*/ 0 h 2196726"/>
              <a:gd name="connsiteX1" fmla="*/ 3984625 w 3984625"/>
              <a:gd name="connsiteY1" fmla="*/ 0 h 2196726"/>
              <a:gd name="connsiteX2" fmla="*/ 3984625 w 3984625"/>
              <a:gd name="connsiteY2" fmla="*/ 2196726 h 2196726"/>
              <a:gd name="connsiteX3" fmla="*/ 3031457 w 3984625"/>
              <a:gd name="connsiteY3" fmla="*/ 2196726 h 2196726"/>
              <a:gd name="connsiteX4" fmla="*/ 3023754 w 3984625"/>
              <a:gd name="connsiteY4" fmla="*/ 2120311 h 2196726"/>
              <a:gd name="connsiteX5" fmla="*/ 2584801 w 3984625"/>
              <a:gd name="connsiteY5" fmla="*/ 1762554 h 2196726"/>
              <a:gd name="connsiteX6" fmla="*/ 2145848 w 3984625"/>
              <a:gd name="connsiteY6" fmla="*/ 2120311 h 2196726"/>
              <a:gd name="connsiteX7" fmla="*/ 2138145 w 3984625"/>
              <a:gd name="connsiteY7" fmla="*/ 2196726 h 2196726"/>
              <a:gd name="connsiteX8" fmla="*/ 1859223 w 3984625"/>
              <a:gd name="connsiteY8" fmla="*/ 2196726 h 2196726"/>
              <a:gd name="connsiteX9" fmla="*/ 1851520 w 3984625"/>
              <a:gd name="connsiteY9" fmla="*/ 2120311 h 2196726"/>
              <a:gd name="connsiteX10" fmla="*/ 1412567 w 3984625"/>
              <a:gd name="connsiteY10" fmla="*/ 1762554 h 2196726"/>
              <a:gd name="connsiteX11" fmla="*/ 973614 w 3984625"/>
              <a:gd name="connsiteY11" fmla="*/ 2120311 h 2196726"/>
              <a:gd name="connsiteX12" fmla="*/ 965911 w 3984625"/>
              <a:gd name="connsiteY12" fmla="*/ 2196726 h 2196726"/>
              <a:gd name="connsiteX13" fmla="*/ 0 w 3984625"/>
              <a:gd name="connsiteY13" fmla="*/ 2196726 h 2196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6726">
                <a:moveTo>
                  <a:pt x="0" y="0"/>
                </a:moveTo>
                <a:lnTo>
                  <a:pt x="3984625" y="0"/>
                </a:lnTo>
                <a:lnTo>
                  <a:pt x="3984625" y="2196726"/>
                </a:lnTo>
                <a:lnTo>
                  <a:pt x="3031457" y="2196726"/>
                </a:lnTo>
                <a:lnTo>
                  <a:pt x="3023754" y="2120311"/>
                </a:lnTo>
                <a:cubicBezTo>
                  <a:pt x="2981975" y="1916140"/>
                  <a:pt x="2801323" y="1762554"/>
                  <a:pt x="2584801" y="1762554"/>
                </a:cubicBezTo>
                <a:cubicBezTo>
                  <a:pt x="2368279" y="1762554"/>
                  <a:pt x="2187628" y="1916140"/>
                  <a:pt x="2145848" y="2120311"/>
                </a:cubicBezTo>
                <a:lnTo>
                  <a:pt x="2138145" y="2196726"/>
                </a:lnTo>
                <a:lnTo>
                  <a:pt x="1859223" y="2196726"/>
                </a:lnTo>
                <a:lnTo>
                  <a:pt x="1851520" y="2120311"/>
                </a:lnTo>
                <a:cubicBezTo>
                  <a:pt x="1809741" y="1916140"/>
                  <a:pt x="1629089" y="1762554"/>
                  <a:pt x="1412567" y="1762554"/>
                </a:cubicBezTo>
                <a:cubicBezTo>
                  <a:pt x="1196045" y="1762554"/>
                  <a:pt x="1015394" y="1916140"/>
                  <a:pt x="973614" y="2120311"/>
                </a:cubicBezTo>
                <a:lnTo>
                  <a:pt x="965911" y="2196726"/>
                </a:lnTo>
                <a:lnTo>
                  <a:pt x="0" y="2196726"/>
                </a:lnTo>
                <a:close/>
              </a:path>
            </a:pathLst>
          </a:custGeom>
          <a:solidFill>
            <a:schemeClr val="tx2"/>
          </a:solidFill>
          <a:ln>
            <a:solidFill>
              <a:schemeClr val="bg1"/>
            </a:solidFill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16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2" name="Picture Placeholder 81">
            <a:extLst>
              <a:ext uri="{FF2B5EF4-FFF2-40B4-BE49-F238E27FC236}">
                <a16:creationId xmlns:a16="http://schemas.microsoft.com/office/drawing/2014/main" id="{CD427CC7-DB40-435D-BDC7-38FF6A4937DB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8216144" y="-1"/>
            <a:ext cx="3975856" cy="2196184"/>
          </a:xfrm>
          <a:custGeom>
            <a:avLst/>
            <a:gdLst>
              <a:gd name="connsiteX0" fmla="*/ 0 w 3975856"/>
              <a:gd name="connsiteY0" fmla="*/ 0 h 2196184"/>
              <a:gd name="connsiteX1" fmla="*/ 3975856 w 3975856"/>
              <a:gd name="connsiteY1" fmla="*/ 0 h 2196184"/>
              <a:gd name="connsiteX2" fmla="*/ 3975856 w 3975856"/>
              <a:gd name="connsiteY2" fmla="*/ 2196184 h 2196184"/>
              <a:gd name="connsiteX3" fmla="*/ 3002154 w 3975856"/>
              <a:gd name="connsiteY3" fmla="*/ 2196184 h 2196184"/>
              <a:gd name="connsiteX4" fmla="*/ 2994622 w 3975856"/>
              <a:gd name="connsiteY4" fmla="*/ 2121465 h 2196184"/>
              <a:gd name="connsiteX5" fmla="*/ 2555669 w 3975856"/>
              <a:gd name="connsiteY5" fmla="*/ 1763708 h 2196184"/>
              <a:gd name="connsiteX6" fmla="*/ 2116716 w 3975856"/>
              <a:gd name="connsiteY6" fmla="*/ 2121465 h 2196184"/>
              <a:gd name="connsiteX7" fmla="*/ 2109184 w 3975856"/>
              <a:gd name="connsiteY7" fmla="*/ 2196184 h 2196184"/>
              <a:gd name="connsiteX8" fmla="*/ 1836772 w 3975856"/>
              <a:gd name="connsiteY8" fmla="*/ 2196184 h 2196184"/>
              <a:gd name="connsiteX9" fmla="*/ 1830008 w 3975856"/>
              <a:gd name="connsiteY9" fmla="*/ 2129085 h 2196184"/>
              <a:gd name="connsiteX10" fmla="*/ 1391055 w 3975856"/>
              <a:gd name="connsiteY10" fmla="*/ 1771328 h 2196184"/>
              <a:gd name="connsiteX11" fmla="*/ 952102 w 3975856"/>
              <a:gd name="connsiteY11" fmla="*/ 2129085 h 2196184"/>
              <a:gd name="connsiteX12" fmla="*/ 945338 w 3975856"/>
              <a:gd name="connsiteY12" fmla="*/ 2196184 h 2196184"/>
              <a:gd name="connsiteX13" fmla="*/ 0 w 3975856"/>
              <a:gd name="connsiteY13" fmla="*/ 2196184 h 219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6" h="2196184">
                <a:moveTo>
                  <a:pt x="0" y="0"/>
                </a:moveTo>
                <a:lnTo>
                  <a:pt x="3975856" y="0"/>
                </a:lnTo>
                <a:lnTo>
                  <a:pt x="3975856" y="2196184"/>
                </a:lnTo>
                <a:lnTo>
                  <a:pt x="3002154" y="2196184"/>
                </a:lnTo>
                <a:lnTo>
                  <a:pt x="2994622" y="2121465"/>
                </a:lnTo>
                <a:cubicBezTo>
                  <a:pt x="2952842" y="1917294"/>
                  <a:pt x="2772191" y="1763708"/>
                  <a:pt x="2555669" y="1763708"/>
                </a:cubicBezTo>
                <a:cubicBezTo>
                  <a:pt x="2339147" y="1763708"/>
                  <a:pt x="2158496" y="1917294"/>
                  <a:pt x="2116716" y="2121465"/>
                </a:cubicBezTo>
                <a:lnTo>
                  <a:pt x="2109184" y="2196184"/>
                </a:lnTo>
                <a:lnTo>
                  <a:pt x="1836772" y="2196184"/>
                </a:lnTo>
                <a:lnTo>
                  <a:pt x="1830008" y="2129085"/>
                </a:lnTo>
                <a:cubicBezTo>
                  <a:pt x="1788228" y="1924914"/>
                  <a:pt x="1607577" y="1771328"/>
                  <a:pt x="1391055" y="1771328"/>
                </a:cubicBezTo>
                <a:cubicBezTo>
                  <a:pt x="1174533" y="1771328"/>
                  <a:pt x="993882" y="1924914"/>
                  <a:pt x="952102" y="2129085"/>
                </a:cubicBezTo>
                <a:lnTo>
                  <a:pt x="945338" y="2196184"/>
                </a:lnTo>
                <a:lnTo>
                  <a:pt x="0" y="2196184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1600">
                <a:solidFill>
                  <a:schemeClr val="accent3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5" name="Picture Placeholder 84">
            <a:extLst>
              <a:ext uri="{FF2B5EF4-FFF2-40B4-BE49-F238E27FC236}">
                <a16:creationId xmlns:a16="http://schemas.microsoft.com/office/drawing/2014/main" id="{F82416D7-8D0C-455C-8222-0B805DFF9157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097073" y="2333625"/>
            <a:ext cx="3991240" cy="2168643"/>
          </a:xfrm>
          <a:custGeom>
            <a:avLst/>
            <a:gdLst>
              <a:gd name="connsiteX0" fmla="*/ 0 w 3991240"/>
              <a:gd name="connsiteY0" fmla="*/ 0 h 2168643"/>
              <a:gd name="connsiteX1" fmla="*/ 3991240 w 3991240"/>
              <a:gd name="connsiteY1" fmla="*/ 0 h 2168643"/>
              <a:gd name="connsiteX2" fmla="*/ 3991240 w 3991240"/>
              <a:gd name="connsiteY2" fmla="*/ 2168643 h 2168643"/>
              <a:gd name="connsiteX3" fmla="*/ 3021253 w 3991240"/>
              <a:gd name="connsiteY3" fmla="*/ 2168643 h 2168643"/>
              <a:gd name="connsiteX4" fmla="*/ 3020906 w 3991240"/>
              <a:gd name="connsiteY4" fmla="*/ 2165202 h 2168643"/>
              <a:gd name="connsiteX5" fmla="*/ 2581953 w 3991240"/>
              <a:gd name="connsiteY5" fmla="*/ 1807445 h 2168643"/>
              <a:gd name="connsiteX6" fmla="*/ 2143000 w 3991240"/>
              <a:gd name="connsiteY6" fmla="*/ 2165202 h 2168643"/>
              <a:gd name="connsiteX7" fmla="*/ 2142653 w 3991240"/>
              <a:gd name="connsiteY7" fmla="*/ 2168643 h 2168643"/>
              <a:gd name="connsiteX8" fmla="*/ 1859179 w 3991240"/>
              <a:gd name="connsiteY8" fmla="*/ 2168643 h 2168643"/>
              <a:gd name="connsiteX9" fmla="*/ 1858832 w 3991240"/>
              <a:gd name="connsiteY9" fmla="*/ 2165202 h 2168643"/>
              <a:gd name="connsiteX10" fmla="*/ 1419879 w 3991240"/>
              <a:gd name="connsiteY10" fmla="*/ 1807445 h 2168643"/>
              <a:gd name="connsiteX11" fmla="*/ 980926 w 3991240"/>
              <a:gd name="connsiteY11" fmla="*/ 2165202 h 2168643"/>
              <a:gd name="connsiteX12" fmla="*/ 980579 w 3991240"/>
              <a:gd name="connsiteY12" fmla="*/ 2168643 h 2168643"/>
              <a:gd name="connsiteX13" fmla="*/ 0 w 3991240"/>
              <a:gd name="connsiteY13" fmla="*/ 2168643 h 2168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91240" h="2168643">
                <a:moveTo>
                  <a:pt x="0" y="0"/>
                </a:moveTo>
                <a:lnTo>
                  <a:pt x="3991240" y="0"/>
                </a:lnTo>
                <a:lnTo>
                  <a:pt x="3991240" y="2168643"/>
                </a:lnTo>
                <a:lnTo>
                  <a:pt x="3021253" y="2168643"/>
                </a:lnTo>
                <a:lnTo>
                  <a:pt x="3020906" y="2165202"/>
                </a:lnTo>
                <a:cubicBezTo>
                  <a:pt x="2979127" y="1961031"/>
                  <a:pt x="2798475" y="1807445"/>
                  <a:pt x="2581953" y="1807445"/>
                </a:cubicBezTo>
                <a:cubicBezTo>
                  <a:pt x="2365431" y="1807445"/>
                  <a:pt x="2184780" y="1961031"/>
                  <a:pt x="2143000" y="2165202"/>
                </a:cubicBezTo>
                <a:lnTo>
                  <a:pt x="2142653" y="2168643"/>
                </a:lnTo>
                <a:lnTo>
                  <a:pt x="1859179" y="2168643"/>
                </a:lnTo>
                <a:lnTo>
                  <a:pt x="1858832" y="2165202"/>
                </a:lnTo>
                <a:cubicBezTo>
                  <a:pt x="1817053" y="1961031"/>
                  <a:pt x="1636402" y="1807445"/>
                  <a:pt x="1419879" y="1807445"/>
                </a:cubicBezTo>
                <a:cubicBezTo>
                  <a:pt x="1203357" y="1807445"/>
                  <a:pt x="1022706" y="1961031"/>
                  <a:pt x="980926" y="2165202"/>
                </a:cubicBezTo>
                <a:lnTo>
                  <a:pt x="980579" y="2168643"/>
                </a:lnTo>
                <a:lnTo>
                  <a:pt x="0" y="2168643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>
            <a:noAutofit/>
          </a:bodyPr>
          <a:lstStyle>
            <a:lvl1pPr algn="ctr">
              <a:buNone/>
              <a:defRPr sz="1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0" name="Picture Placeholder 89">
            <a:extLst>
              <a:ext uri="{FF2B5EF4-FFF2-40B4-BE49-F238E27FC236}">
                <a16:creationId xmlns:a16="http://schemas.microsoft.com/office/drawing/2014/main" id="{351D2BA5-7591-4349-8A0C-01DB5737D8B4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103687" y="4665703"/>
            <a:ext cx="3984625" cy="2192297"/>
          </a:xfrm>
          <a:custGeom>
            <a:avLst/>
            <a:gdLst>
              <a:gd name="connsiteX0" fmla="*/ 0 w 3984625"/>
              <a:gd name="connsiteY0" fmla="*/ 0 h 2192297"/>
              <a:gd name="connsiteX1" fmla="*/ 972929 w 3984625"/>
              <a:gd name="connsiteY1" fmla="*/ 0 h 2192297"/>
              <a:gd name="connsiteX2" fmla="*/ 974312 w 3984625"/>
              <a:gd name="connsiteY2" fmla="*/ 13722 h 2192297"/>
              <a:gd name="connsiteX3" fmla="*/ 1413265 w 3984625"/>
              <a:gd name="connsiteY3" fmla="*/ 371479 h 2192297"/>
              <a:gd name="connsiteX4" fmla="*/ 1852218 w 3984625"/>
              <a:gd name="connsiteY4" fmla="*/ 13722 h 2192297"/>
              <a:gd name="connsiteX5" fmla="*/ 1853602 w 3984625"/>
              <a:gd name="connsiteY5" fmla="*/ 0 h 2192297"/>
              <a:gd name="connsiteX6" fmla="*/ 2135003 w 3984625"/>
              <a:gd name="connsiteY6" fmla="*/ 0 h 2192297"/>
              <a:gd name="connsiteX7" fmla="*/ 2136386 w 3984625"/>
              <a:gd name="connsiteY7" fmla="*/ 13722 h 2192297"/>
              <a:gd name="connsiteX8" fmla="*/ 2575339 w 3984625"/>
              <a:gd name="connsiteY8" fmla="*/ 371479 h 2192297"/>
              <a:gd name="connsiteX9" fmla="*/ 3014292 w 3984625"/>
              <a:gd name="connsiteY9" fmla="*/ 13722 h 2192297"/>
              <a:gd name="connsiteX10" fmla="*/ 3015676 w 3984625"/>
              <a:gd name="connsiteY10" fmla="*/ 0 h 2192297"/>
              <a:gd name="connsiteX11" fmla="*/ 3984625 w 3984625"/>
              <a:gd name="connsiteY11" fmla="*/ 0 h 2192297"/>
              <a:gd name="connsiteX12" fmla="*/ 3984625 w 3984625"/>
              <a:gd name="connsiteY12" fmla="*/ 2192297 h 2192297"/>
              <a:gd name="connsiteX13" fmla="*/ 0 w 3984625"/>
              <a:gd name="connsiteY13" fmla="*/ 2192297 h 2192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84625" h="2192297">
                <a:moveTo>
                  <a:pt x="0" y="0"/>
                </a:moveTo>
                <a:lnTo>
                  <a:pt x="972929" y="0"/>
                </a:lnTo>
                <a:lnTo>
                  <a:pt x="974312" y="13722"/>
                </a:lnTo>
                <a:cubicBezTo>
                  <a:pt x="1016092" y="217893"/>
                  <a:pt x="1196743" y="371479"/>
                  <a:pt x="1413265" y="371479"/>
                </a:cubicBezTo>
                <a:cubicBezTo>
                  <a:pt x="1629788" y="371479"/>
                  <a:pt x="1810439" y="217893"/>
                  <a:pt x="1852218" y="13722"/>
                </a:cubicBezTo>
                <a:lnTo>
                  <a:pt x="1853602" y="0"/>
                </a:lnTo>
                <a:lnTo>
                  <a:pt x="2135003" y="0"/>
                </a:lnTo>
                <a:lnTo>
                  <a:pt x="2136386" y="13722"/>
                </a:lnTo>
                <a:cubicBezTo>
                  <a:pt x="2178166" y="217893"/>
                  <a:pt x="2358817" y="371479"/>
                  <a:pt x="2575339" y="371479"/>
                </a:cubicBezTo>
                <a:cubicBezTo>
                  <a:pt x="2791861" y="371479"/>
                  <a:pt x="2972513" y="217893"/>
                  <a:pt x="3014292" y="13722"/>
                </a:cubicBezTo>
                <a:lnTo>
                  <a:pt x="3015676" y="0"/>
                </a:lnTo>
                <a:lnTo>
                  <a:pt x="3984625" y="0"/>
                </a:lnTo>
                <a:lnTo>
                  <a:pt x="3984625" y="2192297"/>
                </a:lnTo>
                <a:lnTo>
                  <a:pt x="0" y="2192297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anchor="ctr">
            <a:noAutofit/>
          </a:bodyPr>
          <a:lstStyle>
            <a:lvl1pPr algn="ctr">
              <a:buFontTx/>
              <a:buNone/>
              <a:defRPr sz="16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96" name="Picture Placeholder 95">
            <a:extLst>
              <a:ext uri="{FF2B5EF4-FFF2-40B4-BE49-F238E27FC236}">
                <a16:creationId xmlns:a16="http://schemas.microsoft.com/office/drawing/2014/main" id="{EC9EA677-7560-4A6B-ABF6-57209A0806A1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216143" y="2333625"/>
            <a:ext cx="3975857" cy="1076325"/>
          </a:xfrm>
          <a:custGeom>
            <a:avLst/>
            <a:gdLst>
              <a:gd name="connsiteX0" fmla="*/ 0 w 3975857"/>
              <a:gd name="connsiteY0" fmla="*/ 0 h 1076325"/>
              <a:gd name="connsiteX1" fmla="*/ 965048 w 3975857"/>
              <a:gd name="connsiteY1" fmla="*/ 0 h 1076325"/>
              <a:gd name="connsiteX2" fmla="*/ 981555 w 3975857"/>
              <a:gd name="connsiteY2" fmla="*/ 53177 h 1076325"/>
              <a:gd name="connsiteX3" fmla="*/ 1394400 w 3975857"/>
              <a:gd name="connsiteY3" fmla="*/ 326829 h 1076325"/>
              <a:gd name="connsiteX4" fmla="*/ 1807246 w 3975857"/>
              <a:gd name="connsiteY4" fmla="*/ 53177 h 1076325"/>
              <a:gd name="connsiteX5" fmla="*/ 1823752 w 3975857"/>
              <a:gd name="connsiteY5" fmla="*/ 0 h 1076325"/>
              <a:gd name="connsiteX6" fmla="*/ 2130297 w 3975857"/>
              <a:gd name="connsiteY6" fmla="*/ 0 h 1076325"/>
              <a:gd name="connsiteX7" fmla="*/ 2146804 w 3975857"/>
              <a:gd name="connsiteY7" fmla="*/ 53177 h 1076325"/>
              <a:gd name="connsiteX8" fmla="*/ 2559649 w 3975857"/>
              <a:gd name="connsiteY8" fmla="*/ 326829 h 1076325"/>
              <a:gd name="connsiteX9" fmla="*/ 2972494 w 3975857"/>
              <a:gd name="connsiteY9" fmla="*/ 53177 h 1076325"/>
              <a:gd name="connsiteX10" fmla="*/ 2989001 w 3975857"/>
              <a:gd name="connsiteY10" fmla="*/ 0 h 1076325"/>
              <a:gd name="connsiteX11" fmla="*/ 3975857 w 3975857"/>
              <a:gd name="connsiteY11" fmla="*/ 0 h 1076325"/>
              <a:gd name="connsiteX12" fmla="*/ 3975857 w 3975857"/>
              <a:gd name="connsiteY12" fmla="*/ 1076325 h 1076325"/>
              <a:gd name="connsiteX13" fmla="*/ 0 w 3975857"/>
              <a:gd name="connsiteY13" fmla="*/ 1076325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975857" h="1076325">
                <a:moveTo>
                  <a:pt x="0" y="0"/>
                </a:moveTo>
                <a:lnTo>
                  <a:pt x="965048" y="0"/>
                </a:lnTo>
                <a:lnTo>
                  <a:pt x="981555" y="53177"/>
                </a:lnTo>
                <a:cubicBezTo>
                  <a:pt x="1049573" y="213991"/>
                  <a:pt x="1208810" y="326829"/>
                  <a:pt x="1394400" y="326829"/>
                </a:cubicBezTo>
                <a:cubicBezTo>
                  <a:pt x="1579991" y="326829"/>
                  <a:pt x="1739227" y="213991"/>
                  <a:pt x="1807246" y="53177"/>
                </a:cubicBezTo>
                <a:lnTo>
                  <a:pt x="1823752" y="0"/>
                </a:lnTo>
                <a:lnTo>
                  <a:pt x="2130297" y="0"/>
                </a:lnTo>
                <a:lnTo>
                  <a:pt x="2146804" y="53177"/>
                </a:lnTo>
                <a:cubicBezTo>
                  <a:pt x="2214822" y="213991"/>
                  <a:pt x="2374059" y="326829"/>
                  <a:pt x="2559649" y="326829"/>
                </a:cubicBezTo>
                <a:cubicBezTo>
                  <a:pt x="2745239" y="326829"/>
                  <a:pt x="2904476" y="213991"/>
                  <a:pt x="2972494" y="53177"/>
                </a:cubicBezTo>
                <a:lnTo>
                  <a:pt x="2989001" y="0"/>
                </a:lnTo>
                <a:lnTo>
                  <a:pt x="3975857" y="0"/>
                </a:lnTo>
                <a:lnTo>
                  <a:pt x="3975857" y="1076325"/>
                </a:lnTo>
                <a:lnTo>
                  <a:pt x="0" y="1076325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</p:spPr>
        <p:txBody>
          <a:bodyPr wrap="square" anchor="b">
            <a:no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60000"/>
                    <a:lumOff val="4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1" name="Picture Placeholder 31">
            <a:extLst>
              <a:ext uri="{FF2B5EF4-FFF2-40B4-BE49-F238E27FC236}">
                <a16:creationId xmlns:a16="http://schemas.microsoft.com/office/drawing/2014/main" id="{79EBEAFA-C01E-444B-8231-0E9FC1012F4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97073" y="-1"/>
            <a:ext cx="3984625" cy="2201863"/>
          </a:xfrm>
          <a:solidFill>
            <a:schemeClr val="tx2">
              <a:lumMod val="50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53D4571-8E49-4E22-A61C-B7AD5A72C925}"/>
              </a:ext>
            </a:extLst>
          </p:cNvPr>
          <p:cNvSpPr/>
          <p:nvPr userDrawn="1"/>
        </p:nvSpPr>
        <p:spPr>
          <a:xfrm>
            <a:off x="0" y="2333625"/>
            <a:ext cx="3986097" cy="2168644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E0BCFD27-1FE5-4704-BB9B-E7D380C47E74}"/>
              </a:ext>
            </a:extLst>
          </p:cNvPr>
          <p:cNvCxnSpPr>
            <a:cxnSpLocks/>
          </p:cNvCxnSpPr>
          <p:nvPr userDrawn="1"/>
        </p:nvCxnSpPr>
        <p:spPr>
          <a:xfrm>
            <a:off x="998749" y="3489477"/>
            <a:ext cx="1988598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Picture Placeholder 31">
            <a:extLst>
              <a:ext uri="{FF2B5EF4-FFF2-40B4-BE49-F238E27FC236}">
                <a16:creationId xmlns:a16="http://schemas.microsoft.com/office/drawing/2014/main" id="{8E7B3B74-9567-42CA-94F7-6645702C068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-10241" y="4665702"/>
            <a:ext cx="3984625" cy="2192296"/>
          </a:xfrm>
          <a:solidFill>
            <a:schemeClr val="tx2">
              <a:lumMod val="75000"/>
            </a:schemeClr>
          </a:solidFill>
        </p:spPr>
        <p:txBody>
          <a:bodyPr>
            <a:normAutofit/>
          </a:bodyPr>
          <a:lstStyle>
            <a:lvl1pPr algn="ctr">
              <a:buNone/>
              <a:defRPr sz="16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74" name="Picture Placeholder 31">
            <a:extLst>
              <a:ext uri="{FF2B5EF4-FFF2-40B4-BE49-F238E27FC236}">
                <a16:creationId xmlns:a16="http://schemas.microsoft.com/office/drawing/2014/main" id="{3C4B3046-2276-4CBE-8A43-6E14B7006A2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8201521" y="4665704"/>
            <a:ext cx="3990479" cy="2192296"/>
          </a:xfrm>
          <a:solidFill>
            <a:schemeClr val="accent6">
              <a:lumMod val="5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86" name="Picture Placeholder 40">
            <a:extLst>
              <a:ext uri="{FF2B5EF4-FFF2-40B4-BE49-F238E27FC236}">
                <a16:creationId xmlns:a16="http://schemas.microsoft.com/office/drawing/2014/main" id="{DECF104C-6D44-424C-815A-002C49AD54D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8216143" y="3534155"/>
            <a:ext cx="3975857" cy="968113"/>
          </a:xfrm>
          <a:solidFill>
            <a:schemeClr val="accent6">
              <a:lumMod val="40000"/>
              <a:lumOff val="60000"/>
            </a:schemeClr>
          </a:solidFill>
        </p:spPr>
        <p:txBody>
          <a:bodyPr>
            <a:normAutofit/>
          </a:bodyPr>
          <a:lstStyle>
            <a:lvl1pPr algn="ctr">
              <a:buFontTx/>
              <a:buNone/>
              <a:defRPr sz="16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6" name="Text Placeholder 55">
            <a:extLst>
              <a:ext uri="{FF2B5EF4-FFF2-40B4-BE49-F238E27FC236}">
                <a16:creationId xmlns:a16="http://schemas.microsoft.com/office/drawing/2014/main" id="{FA977322-F3B8-43C7-BFA0-44924F526BA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1436" y="3588455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0B9152-DBB9-4441-9AE5-E59CC2A09C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5564" y="3023255"/>
            <a:ext cx="3374968" cy="428299"/>
          </a:xfrm>
        </p:spPr>
        <p:txBody>
          <a:bodyPr vert="horz" lIns="91440" tIns="45720" rIns="91440" bIns="45720" rtlCol="0" anchor="t">
            <a:normAutofit/>
          </a:bodyPr>
          <a:lstStyle>
            <a:lvl1pPr algn="ctr">
              <a:defRPr lang="en-US" sz="2400" b="1" cap="all" spc="300" baseline="0">
                <a:solidFill>
                  <a:schemeClr val="accent1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608B718-26E6-4EFD-8089-942F0F328292}"/>
              </a:ext>
            </a:extLst>
          </p:cNvPr>
          <p:cNvSpPr/>
          <p:nvPr userDrawn="1"/>
        </p:nvSpPr>
        <p:spPr>
          <a:xfrm>
            <a:off x="972766" y="1786852"/>
            <a:ext cx="861653" cy="861653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C0D22C2-A63D-4119-AFC1-E6DAF507DF1E}"/>
              </a:ext>
            </a:extLst>
          </p:cNvPr>
          <p:cNvSpPr/>
          <p:nvPr userDrawn="1"/>
        </p:nvSpPr>
        <p:spPr>
          <a:xfrm>
            <a:off x="2139920" y="1786852"/>
            <a:ext cx="861653" cy="861653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7A35D97-8FD0-4E13-85CE-A4A70441C2C9}"/>
              </a:ext>
            </a:extLst>
          </p:cNvPr>
          <p:cNvSpPr/>
          <p:nvPr userDrawn="1"/>
        </p:nvSpPr>
        <p:spPr>
          <a:xfrm>
            <a:off x="5081596" y="4157749"/>
            <a:ext cx="861653" cy="861653"/>
          </a:xfrm>
          <a:prstGeom prst="ellipse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4DBEF4E-5AF4-4030-BA77-D9079CD22896}"/>
              </a:ext>
            </a:extLst>
          </p:cNvPr>
          <p:cNvSpPr/>
          <p:nvPr userDrawn="1"/>
        </p:nvSpPr>
        <p:spPr>
          <a:xfrm>
            <a:off x="6248750" y="4157749"/>
            <a:ext cx="861653" cy="861653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A356FFAB-FBC2-4002-9E9C-6D67556495BD}"/>
              </a:ext>
            </a:extLst>
          </p:cNvPr>
          <p:cNvSpPr/>
          <p:nvPr userDrawn="1"/>
        </p:nvSpPr>
        <p:spPr>
          <a:xfrm>
            <a:off x="9175822" y="1785466"/>
            <a:ext cx="861653" cy="861653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1C634B3-D558-4F8E-97F4-ED0D7C198D1C}"/>
              </a:ext>
            </a:extLst>
          </p:cNvPr>
          <p:cNvSpPr/>
          <p:nvPr userDrawn="1"/>
        </p:nvSpPr>
        <p:spPr>
          <a:xfrm>
            <a:off x="10342976" y="1785466"/>
            <a:ext cx="861653" cy="86165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0699533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6E47D2BB-415D-4079-B52B-C3C35D36F369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4448450" y="4321945"/>
            <a:ext cx="4208017" cy="2375332"/>
          </a:xfrm>
          <a:custGeom>
            <a:avLst/>
            <a:gdLst>
              <a:gd name="connsiteX0" fmla="*/ 2414723 w 4208017"/>
              <a:gd name="connsiteY0" fmla="*/ 0 h 2375332"/>
              <a:gd name="connsiteX1" fmla="*/ 3618021 w 4208017"/>
              <a:gd name="connsiteY1" fmla="*/ 0 h 2375332"/>
              <a:gd name="connsiteX2" fmla="*/ 3618021 w 4208017"/>
              <a:gd name="connsiteY2" fmla="*/ 1026017 h 2375332"/>
              <a:gd name="connsiteX3" fmla="*/ 4208017 w 4208017"/>
              <a:gd name="connsiteY3" fmla="*/ 1026017 h 2375332"/>
              <a:gd name="connsiteX4" fmla="*/ 4208017 w 4208017"/>
              <a:gd name="connsiteY4" fmla="*/ 2375332 h 2375332"/>
              <a:gd name="connsiteX5" fmla="*/ 0 w 4208017"/>
              <a:gd name="connsiteY5" fmla="*/ 2375332 h 2375332"/>
              <a:gd name="connsiteX6" fmla="*/ 0 w 4208017"/>
              <a:gd name="connsiteY6" fmla="*/ 152629 h 2375332"/>
              <a:gd name="connsiteX7" fmla="*/ 113020 w 4208017"/>
              <a:gd name="connsiteY7" fmla="*/ 255349 h 2375332"/>
              <a:gd name="connsiteX8" fmla="*/ 1140778 w 4208017"/>
              <a:gd name="connsiteY8" fmla="*/ 624304 h 2375332"/>
              <a:gd name="connsiteX9" fmla="*/ 2387559 w 4208017"/>
              <a:gd name="connsiteY9" fmla="*/ 36326 h 2375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08017" h="2375332">
                <a:moveTo>
                  <a:pt x="2414723" y="0"/>
                </a:moveTo>
                <a:lnTo>
                  <a:pt x="3618021" y="0"/>
                </a:lnTo>
                <a:lnTo>
                  <a:pt x="3618021" y="1026017"/>
                </a:lnTo>
                <a:lnTo>
                  <a:pt x="4208017" y="1026017"/>
                </a:lnTo>
                <a:lnTo>
                  <a:pt x="4208017" y="2375332"/>
                </a:lnTo>
                <a:lnTo>
                  <a:pt x="0" y="2375332"/>
                </a:lnTo>
                <a:lnTo>
                  <a:pt x="0" y="152629"/>
                </a:lnTo>
                <a:lnTo>
                  <a:pt x="113020" y="255349"/>
                </a:lnTo>
                <a:cubicBezTo>
                  <a:pt x="392315" y="485843"/>
                  <a:pt x="750377" y="624304"/>
                  <a:pt x="1140778" y="624304"/>
                </a:cubicBezTo>
                <a:cubicBezTo>
                  <a:pt x="1642723" y="624304"/>
                  <a:pt x="2091209" y="395419"/>
                  <a:pt x="2387559" y="36326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2000">
                <a:solidFill>
                  <a:schemeClr val="accent6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5FE1F749-6235-4ED4-9205-2DEBFB359391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874582" y="736014"/>
            <a:ext cx="3780401" cy="3478367"/>
          </a:xfrm>
          <a:custGeom>
            <a:avLst/>
            <a:gdLst>
              <a:gd name="connsiteX0" fmla="*/ 0 w 3780401"/>
              <a:gd name="connsiteY0" fmla="*/ 0 h 3478367"/>
              <a:gd name="connsiteX1" fmla="*/ 3780401 w 3780401"/>
              <a:gd name="connsiteY1" fmla="*/ 0 h 3478367"/>
              <a:gd name="connsiteX2" fmla="*/ 3780401 w 3780401"/>
              <a:gd name="connsiteY2" fmla="*/ 2069606 h 3478367"/>
              <a:gd name="connsiteX3" fmla="*/ 3191889 w 3780401"/>
              <a:gd name="connsiteY3" fmla="*/ 2069606 h 3478367"/>
              <a:gd name="connsiteX4" fmla="*/ 3191889 w 3780401"/>
              <a:gd name="connsiteY4" fmla="*/ 3478367 h 3478367"/>
              <a:gd name="connsiteX5" fmla="*/ 2066290 w 3780401"/>
              <a:gd name="connsiteY5" fmla="*/ 3478367 h 3478367"/>
              <a:gd name="connsiteX6" fmla="*/ 2135372 w 3780401"/>
              <a:gd name="connsiteY6" fmla="*/ 3364655 h 3478367"/>
              <a:gd name="connsiteX7" fmla="*/ 2330382 w 3780401"/>
              <a:gd name="connsiteY7" fmla="*/ 2594499 h 3478367"/>
              <a:gd name="connsiteX8" fmla="*/ 714646 w 3780401"/>
              <a:gd name="connsiteY8" fmla="*/ 978763 h 3478367"/>
              <a:gd name="connsiteX9" fmla="*/ 85729 w 3780401"/>
              <a:gd name="connsiteY9" fmla="*/ 1105736 h 3478367"/>
              <a:gd name="connsiteX10" fmla="*/ 0 w 3780401"/>
              <a:gd name="connsiteY10" fmla="*/ 1147033 h 34783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780401" h="3478367">
                <a:moveTo>
                  <a:pt x="0" y="0"/>
                </a:moveTo>
                <a:lnTo>
                  <a:pt x="3780401" y="0"/>
                </a:lnTo>
                <a:lnTo>
                  <a:pt x="3780401" y="2069606"/>
                </a:lnTo>
                <a:lnTo>
                  <a:pt x="3191889" y="2069606"/>
                </a:lnTo>
                <a:lnTo>
                  <a:pt x="3191889" y="3478367"/>
                </a:lnTo>
                <a:lnTo>
                  <a:pt x="2066290" y="3478367"/>
                </a:lnTo>
                <a:lnTo>
                  <a:pt x="2135372" y="3364655"/>
                </a:lnTo>
                <a:cubicBezTo>
                  <a:pt x="2259739" y="3135716"/>
                  <a:pt x="2330382" y="2873357"/>
                  <a:pt x="2330382" y="2594499"/>
                </a:cubicBezTo>
                <a:cubicBezTo>
                  <a:pt x="2330382" y="1702153"/>
                  <a:pt x="1606992" y="978763"/>
                  <a:pt x="714646" y="978763"/>
                </a:cubicBezTo>
                <a:cubicBezTo>
                  <a:pt x="491560" y="978763"/>
                  <a:pt x="279033" y="1023975"/>
                  <a:pt x="85729" y="1105736"/>
                </a:cubicBezTo>
                <a:lnTo>
                  <a:pt x="0" y="114703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>
            <a:lvl1pPr algn="r">
              <a:buFontTx/>
              <a:buNone/>
              <a:defRPr sz="2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8" name="Picture Placeholder 37">
            <a:extLst>
              <a:ext uri="{FF2B5EF4-FFF2-40B4-BE49-F238E27FC236}">
                <a16:creationId xmlns:a16="http://schemas.microsoft.com/office/drawing/2014/main" id="{83422ECC-7B1E-4F28-AFEB-5532505DDF56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1117838" y="3346510"/>
            <a:ext cx="3231471" cy="2397525"/>
          </a:xfrm>
          <a:custGeom>
            <a:avLst/>
            <a:gdLst>
              <a:gd name="connsiteX0" fmla="*/ 1946992 w 3231471"/>
              <a:gd name="connsiteY0" fmla="*/ 0 h 2397525"/>
              <a:gd name="connsiteX1" fmla="*/ 2856462 w 3231471"/>
              <a:gd name="connsiteY1" fmla="*/ 0 h 2397525"/>
              <a:gd name="connsiteX2" fmla="*/ 2863996 w 3231471"/>
              <a:gd name="connsiteY2" fmla="*/ 149203 h 2397525"/>
              <a:gd name="connsiteX3" fmla="*/ 3224610 w 3231471"/>
              <a:gd name="connsiteY3" fmla="*/ 1011761 h 2397525"/>
              <a:gd name="connsiteX4" fmla="*/ 3231471 w 3231471"/>
              <a:gd name="connsiteY4" fmla="*/ 1019311 h 2397525"/>
              <a:gd name="connsiteX5" fmla="*/ 3231471 w 3231471"/>
              <a:gd name="connsiteY5" fmla="*/ 2397525 h 2397525"/>
              <a:gd name="connsiteX6" fmla="*/ 0 w 3231471"/>
              <a:gd name="connsiteY6" fmla="*/ 2397525 h 2397525"/>
              <a:gd name="connsiteX7" fmla="*/ 0 w 3231471"/>
              <a:gd name="connsiteY7" fmla="*/ 984960 h 2397525"/>
              <a:gd name="connsiteX8" fmla="*/ 1946992 w 3231471"/>
              <a:gd name="connsiteY8" fmla="*/ 984960 h 239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231471" h="2397525">
                <a:moveTo>
                  <a:pt x="1946992" y="0"/>
                </a:moveTo>
                <a:lnTo>
                  <a:pt x="2856462" y="0"/>
                </a:lnTo>
                <a:lnTo>
                  <a:pt x="2863996" y="149203"/>
                </a:lnTo>
                <a:cubicBezTo>
                  <a:pt x="2897093" y="475100"/>
                  <a:pt x="3027043" y="772366"/>
                  <a:pt x="3224610" y="1011761"/>
                </a:cubicBezTo>
                <a:lnTo>
                  <a:pt x="3231471" y="1019311"/>
                </a:lnTo>
                <a:lnTo>
                  <a:pt x="3231471" y="2397525"/>
                </a:lnTo>
                <a:lnTo>
                  <a:pt x="0" y="2397525"/>
                </a:lnTo>
                <a:lnTo>
                  <a:pt x="0" y="984960"/>
                </a:lnTo>
                <a:lnTo>
                  <a:pt x="1946992" y="98496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>
            <a:noAutofit/>
          </a:bodyPr>
          <a:lstStyle>
            <a:lvl1pPr algn="ctr">
              <a:buFontTx/>
              <a:buNone/>
              <a:defRPr sz="20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F36A301-8DE6-4070-89B9-CAEDEEBAFF3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013719" y="284365"/>
            <a:ext cx="3778414" cy="2985113"/>
          </a:xfrm>
          <a:custGeom>
            <a:avLst/>
            <a:gdLst>
              <a:gd name="connsiteX0" fmla="*/ 0 w 3778414"/>
              <a:gd name="connsiteY0" fmla="*/ 0 h 2985113"/>
              <a:gd name="connsiteX1" fmla="*/ 3778414 w 3778414"/>
              <a:gd name="connsiteY1" fmla="*/ 0 h 2985113"/>
              <a:gd name="connsiteX2" fmla="*/ 3778414 w 3778414"/>
              <a:gd name="connsiteY2" fmla="*/ 1641789 h 2985113"/>
              <a:gd name="connsiteX3" fmla="*/ 3672136 w 3778414"/>
              <a:gd name="connsiteY3" fmla="*/ 1706355 h 2985113"/>
              <a:gd name="connsiteX4" fmla="*/ 2968115 w 3778414"/>
              <a:gd name="connsiteY4" fmla="*/ 2880949 h 2985113"/>
              <a:gd name="connsiteX5" fmla="*/ 2962855 w 3778414"/>
              <a:gd name="connsiteY5" fmla="*/ 2985113 h 2985113"/>
              <a:gd name="connsiteX6" fmla="*/ 2051111 w 3778414"/>
              <a:gd name="connsiteY6" fmla="*/ 2985113 h 2985113"/>
              <a:gd name="connsiteX7" fmla="*/ 2051111 w 3778414"/>
              <a:gd name="connsiteY7" fmla="*/ 2050462 h 2985113"/>
              <a:gd name="connsiteX8" fmla="*/ 0 w 3778414"/>
              <a:gd name="connsiteY8" fmla="*/ 2050462 h 2985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78414" h="2985113">
                <a:moveTo>
                  <a:pt x="0" y="0"/>
                </a:moveTo>
                <a:lnTo>
                  <a:pt x="3778414" y="0"/>
                </a:lnTo>
                <a:lnTo>
                  <a:pt x="3778414" y="1641789"/>
                </a:lnTo>
                <a:lnTo>
                  <a:pt x="3672136" y="1706355"/>
                </a:lnTo>
                <a:cubicBezTo>
                  <a:pt x="3285326" y="1967678"/>
                  <a:pt x="3017760" y="2392102"/>
                  <a:pt x="2968115" y="2880949"/>
                </a:cubicBezTo>
                <a:lnTo>
                  <a:pt x="2962855" y="2985113"/>
                </a:lnTo>
                <a:lnTo>
                  <a:pt x="2051111" y="2985113"/>
                </a:lnTo>
                <a:lnTo>
                  <a:pt x="2051111" y="2050462"/>
                </a:lnTo>
                <a:lnTo>
                  <a:pt x="0" y="2050462"/>
                </a:lnTo>
                <a:close/>
              </a:path>
            </a:pathLst>
          </a:custGeom>
          <a:solidFill>
            <a:schemeClr val="tx2"/>
          </a:solidFill>
          <a:ln w="76200">
            <a:noFill/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20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49E8647-10FB-4E7D-8E74-B9BEAB6D2465}"/>
              </a:ext>
            </a:extLst>
          </p:cNvPr>
          <p:cNvSpPr/>
          <p:nvPr userDrawn="1"/>
        </p:nvSpPr>
        <p:spPr>
          <a:xfrm rot="16200000">
            <a:off x="699736" y="6029881"/>
            <a:ext cx="534876" cy="5348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9ABA2C7-B2C4-4127-A9FB-E9BB01E921C4}"/>
              </a:ext>
            </a:extLst>
          </p:cNvPr>
          <p:cNvSpPr/>
          <p:nvPr userDrawn="1"/>
        </p:nvSpPr>
        <p:spPr>
          <a:xfrm rot="16200000">
            <a:off x="1320900" y="6029881"/>
            <a:ext cx="534876" cy="534876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563B3079-C9FC-45D1-933E-E9961A6E50A3}"/>
              </a:ext>
            </a:extLst>
          </p:cNvPr>
          <p:cNvSpPr/>
          <p:nvPr userDrawn="1"/>
        </p:nvSpPr>
        <p:spPr>
          <a:xfrm rot="16200000">
            <a:off x="1942064" y="6029881"/>
            <a:ext cx="534876" cy="5348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BA2BBB9-B8F8-4505-A61F-F15805C974D6}"/>
              </a:ext>
            </a:extLst>
          </p:cNvPr>
          <p:cNvSpPr/>
          <p:nvPr userDrawn="1"/>
        </p:nvSpPr>
        <p:spPr>
          <a:xfrm rot="16200000">
            <a:off x="2563228" y="6029881"/>
            <a:ext cx="534876" cy="53487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186C9D19-7FB8-4E4D-839C-73D62A46D9F0}"/>
              </a:ext>
            </a:extLst>
          </p:cNvPr>
          <p:cNvSpPr/>
          <p:nvPr userDrawn="1"/>
        </p:nvSpPr>
        <p:spPr>
          <a:xfrm rot="16200000">
            <a:off x="3184392" y="6029881"/>
            <a:ext cx="534876" cy="534876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B8B723D-4C14-45B2-B6B7-F321C09B4FB6}"/>
              </a:ext>
            </a:extLst>
          </p:cNvPr>
          <p:cNvSpPr/>
          <p:nvPr userDrawn="1"/>
        </p:nvSpPr>
        <p:spPr>
          <a:xfrm rot="16200000">
            <a:off x="3805556" y="6029881"/>
            <a:ext cx="534876" cy="53487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 Placeholder 55">
            <a:extLst>
              <a:ext uri="{FF2B5EF4-FFF2-40B4-BE49-F238E27FC236}">
                <a16:creationId xmlns:a16="http://schemas.microsoft.com/office/drawing/2014/main" id="{A094AAC4-B5ED-47F4-8258-99D53CFD5EC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889236" y="1212967"/>
            <a:ext cx="2943225" cy="460375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Add Subtitle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3DAD4DA-9BF0-49DF-B3A0-AD4373B7AB97}"/>
              </a:ext>
            </a:extLst>
          </p:cNvPr>
          <p:cNvCxnSpPr>
            <a:cxnSpLocks/>
          </p:cNvCxnSpPr>
          <p:nvPr userDrawn="1"/>
        </p:nvCxnSpPr>
        <p:spPr>
          <a:xfrm>
            <a:off x="9355907" y="1113989"/>
            <a:ext cx="1988598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3654188-189F-4C45-84FE-46196D57E7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89236" y="638380"/>
            <a:ext cx="2943960" cy="475585"/>
          </a:xfrm>
        </p:spPr>
        <p:txBody>
          <a:bodyPr vert="horz" lIns="91440" tIns="45720" rIns="91440" bIns="45720" rtlCol="0">
            <a:normAutofit/>
          </a:bodyPr>
          <a:lstStyle>
            <a:lvl1pPr algn="ctr">
              <a:defRPr lang="en-US" sz="2800" b="1" cap="all" spc="300" baseline="0">
                <a:solidFill>
                  <a:schemeClr val="tx2"/>
                </a:solidFill>
                <a:ea typeface="+mn-ea"/>
                <a:cs typeface="+mn-cs"/>
              </a:defRPr>
            </a:lvl1pPr>
          </a:lstStyle>
          <a:p>
            <a:pPr marL="0" lvl="0" indent="0" algn="ctr">
              <a:spcBef>
                <a:spcPts val="1000"/>
              </a:spcBef>
              <a:buFont typeface="Arial" panose="020B0604020202020204" pitchFamily="34" charset="0"/>
            </a:pPr>
            <a:r>
              <a:rPr lang="en-US" dirty="0"/>
              <a:t>Add Title</a:t>
            </a:r>
          </a:p>
        </p:txBody>
      </p:sp>
      <p:sp>
        <p:nvSpPr>
          <p:cNvPr id="21" name="Picture Placeholder 73">
            <a:extLst>
              <a:ext uri="{FF2B5EF4-FFF2-40B4-BE49-F238E27FC236}">
                <a16:creationId xmlns:a16="http://schemas.microsoft.com/office/drawing/2014/main" id="{E2592FC4-8899-4307-8C15-58CDB76E20D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14350" y="4156229"/>
            <a:ext cx="2184926" cy="2184926"/>
          </a:xfrm>
          <a:prstGeom prst="ellipse">
            <a:avLst/>
          </a:prstGeom>
          <a:solidFill>
            <a:schemeClr val="accent1"/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>
            <a:lvl1pPr algn="ctr">
              <a:buFontTx/>
              <a:buNone/>
              <a:defRPr sz="20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37" name="Picture Placeholder 73">
            <a:extLst>
              <a:ext uri="{FF2B5EF4-FFF2-40B4-BE49-F238E27FC236}">
                <a16:creationId xmlns:a16="http://schemas.microsoft.com/office/drawing/2014/main" id="{D7F536AA-2C67-4EE9-BA44-3CD14A662A4A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3973492" y="1714777"/>
            <a:ext cx="3231471" cy="323147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bg1"/>
            </a:solidFill>
          </a:ln>
        </p:spPr>
        <p:txBody>
          <a:bodyPr>
            <a:normAutofit/>
          </a:bodyPr>
          <a:lstStyle>
            <a:lvl1pPr algn="ctr">
              <a:buFontTx/>
              <a:buNone/>
              <a:defRPr sz="2000">
                <a:solidFill>
                  <a:schemeClr val="accent1">
                    <a:lumMod val="40000"/>
                    <a:lumOff val="60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5" name="Picture Placeholder 76">
            <a:extLst>
              <a:ext uri="{FF2B5EF4-FFF2-40B4-BE49-F238E27FC236}">
                <a16:creationId xmlns:a16="http://schemas.microsoft.com/office/drawing/2014/main" id="{612A5F8A-A926-4147-B50C-7CE357925765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568720" y="2334827"/>
            <a:ext cx="2496110" cy="1996643"/>
          </a:xfrm>
          <a:solidFill>
            <a:schemeClr val="accent6"/>
          </a:solidFill>
          <a:ln w="76200" cap="sq">
            <a:solidFill>
              <a:schemeClr val="bg1"/>
            </a:solidFill>
            <a:miter lim="800000"/>
          </a:ln>
        </p:spPr>
        <p:txBody>
          <a:bodyPr>
            <a:normAutofit/>
          </a:bodyPr>
          <a:lstStyle>
            <a:lvl1pPr algn="ctr">
              <a:buFontTx/>
              <a:buNone/>
              <a:defRPr sz="20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702D7850-E2F0-4CF9-AE7D-387BB274064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6471" y="2805620"/>
            <a:ext cx="3555325" cy="2542342"/>
          </a:xfrm>
          <a:custGeom>
            <a:avLst/>
            <a:gdLst>
              <a:gd name="connsiteX0" fmla="*/ 0 w 3555325"/>
              <a:gd name="connsiteY0" fmla="*/ 0 h 2542342"/>
              <a:gd name="connsiteX1" fmla="*/ 3555325 w 3555325"/>
              <a:gd name="connsiteY1" fmla="*/ 0 h 2542342"/>
              <a:gd name="connsiteX2" fmla="*/ 3555325 w 3555325"/>
              <a:gd name="connsiteY2" fmla="*/ 2542342 h 2542342"/>
              <a:gd name="connsiteX3" fmla="*/ 3027792 w 3555325"/>
              <a:gd name="connsiteY3" fmla="*/ 2542342 h 2542342"/>
              <a:gd name="connsiteX4" fmla="*/ 3032805 w 3555325"/>
              <a:gd name="connsiteY4" fmla="*/ 2443072 h 2542342"/>
              <a:gd name="connsiteX5" fmla="*/ 1940342 w 3555325"/>
              <a:gd name="connsiteY5" fmla="*/ 1350609 h 2542342"/>
              <a:gd name="connsiteX6" fmla="*/ 847879 w 3555325"/>
              <a:gd name="connsiteY6" fmla="*/ 2443072 h 2542342"/>
              <a:gd name="connsiteX7" fmla="*/ 852892 w 3555325"/>
              <a:gd name="connsiteY7" fmla="*/ 2542342 h 2542342"/>
              <a:gd name="connsiteX8" fmla="*/ 0 w 3555325"/>
              <a:gd name="connsiteY8" fmla="*/ 2542342 h 2542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55325" h="2542342">
                <a:moveTo>
                  <a:pt x="0" y="0"/>
                </a:moveTo>
                <a:lnTo>
                  <a:pt x="3555325" y="0"/>
                </a:lnTo>
                <a:lnTo>
                  <a:pt x="3555325" y="2542342"/>
                </a:lnTo>
                <a:lnTo>
                  <a:pt x="3027792" y="2542342"/>
                </a:lnTo>
                <a:lnTo>
                  <a:pt x="3032805" y="2443072"/>
                </a:lnTo>
                <a:cubicBezTo>
                  <a:pt x="3032805" y="1839721"/>
                  <a:pt x="2543693" y="1350609"/>
                  <a:pt x="1940342" y="1350609"/>
                </a:cubicBezTo>
                <a:cubicBezTo>
                  <a:pt x="1336991" y="1350609"/>
                  <a:pt x="847879" y="1839721"/>
                  <a:pt x="847879" y="2443072"/>
                </a:cubicBezTo>
                <a:lnTo>
                  <a:pt x="852892" y="2542342"/>
                </a:lnTo>
                <a:lnTo>
                  <a:pt x="0" y="2542342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76200">
            <a:solidFill>
              <a:schemeClr val="bg1"/>
            </a:solidFill>
            <a:miter lim="800000"/>
          </a:ln>
        </p:spPr>
        <p:txBody>
          <a:bodyPr wrap="square">
            <a:noAutofit/>
          </a:bodyPr>
          <a:lstStyle>
            <a:lvl1pPr algn="ctr">
              <a:buFontTx/>
              <a:buNone/>
              <a:defRPr sz="20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919194665"/>
      </p:ext>
    </p:extLst>
  </p:cSld>
  <p:clrMapOvr>
    <a:masterClrMapping/>
  </p:clrMapOvr>
</p:sldLayout>
</file>

<file path=ppt/slideMasters/_rels/slideMaster13.xml.rels>&#65279;<?xml version="1.0" encoding="utf-8"?><Relationships xmlns="http://schemas.openxmlformats.org/package/2006/relationships"><Relationship Type="http://schemas.openxmlformats.org/officeDocument/2006/relationships/theme" Target="/ppt/theme/theme12.xml" Id="rId2" /><Relationship Type="http://schemas.openxmlformats.org/officeDocument/2006/relationships/slideLayout" Target="/ppt/slideLayouts/slideLayout13.xml" Id="rId1" /></Relationships>
</file>

<file path=ppt/slideMasters/_rels/slideMaster21.xml.rels>&#65279;<?xml version="1.0" encoding="utf-8"?><Relationships xmlns="http://schemas.openxmlformats.org/package/2006/relationships"><Relationship Type="http://schemas.openxmlformats.org/officeDocument/2006/relationships/theme" Target="/ppt/theme/theme21.xml" Id="rId2" /><Relationship Type="http://schemas.openxmlformats.org/officeDocument/2006/relationships/slideLayout" Target="/ppt/slideLayouts/slideLayout21.xml" Id="rId1" /></Relationships>
</file>

<file path=ppt/slideMasters/_rels/slideMaster32.xml.rels>&#65279;<?xml version="1.0" encoding="utf-8"?><Relationships xmlns="http://schemas.openxmlformats.org/package/2006/relationships"><Relationship Type="http://schemas.openxmlformats.org/officeDocument/2006/relationships/theme" Target="/ppt/theme/theme33.xml" Id="rId2" /><Relationship Type="http://schemas.openxmlformats.org/officeDocument/2006/relationships/slideLayout" Target="/ppt/slideLayouts/slideLayout32.xml" Id="rId1" /></Relationships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A90256-1144-43FA-860C-BB8ACEC6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3F4228-E0A9-49D0-90A8-E75D874C7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E1609-68F3-46F5-9AD5-96227E0DA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165DA-5B40-413A-9576-36344AF0F5D4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68D7C-7116-4F8B-AAA2-9F4F5C62DD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2E6D0-30A3-4892-AB42-ADFE05AAD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52C6B-928D-46D6-B865-CDEFC2E504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539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B8ABCE-31AC-4327-9B36-F2B59C5D4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0F45AC-DAFB-4609-8891-7B1DB038F6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AADEEF-9D0B-4D47-9548-74B8AC459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72AD7D-694A-4AA4-891F-A0148B1A6185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F009E5-7029-4B2F-89EC-353A277061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82EB3-3F8D-45C0-AEC0-052807C85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BC9CAF-8D6B-4355-91CA-5D99A58C0D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954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E22471-3A87-41A2-A13E-C54316F8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27758-48DC-4A90-9555-4F3989FC6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771A8-9400-498F-B157-008786E992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7A548C-C551-4F8C-BC48-1654C3AEB978}" type="datetimeFigureOut">
              <a:rPr lang="en-US" smtClean="0"/>
              <a:t>10/16/2020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D8B6F-779C-457F-B11E-7A71043812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27D71-E7B8-4B0D-8A85-652FA24E5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971FC-D77F-48A5-9D22-47010B6655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1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5.xml.rels>&#65279;<?xml version="1.0" encoding="utf-8"?><Relationships xmlns="http://schemas.openxmlformats.org/package/2006/relationships"><Relationship Type="http://schemas.openxmlformats.org/officeDocument/2006/relationships/image" Target="/ppt/media/image718.jpeg" Id="rId8" /><Relationship Type="http://schemas.openxmlformats.org/officeDocument/2006/relationships/image" Target="/ppt/media/image219.jpeg" Id="rId3" /><Relationship Type="http://schemas.openxmlformats.org/officeDocument/2006/relationships/image" Target="/ppt/media/image620.jpeg" Id="rId7" /><Relationship Type="http://schemas.openxmlformats.org/officeDocument/2006/relationships/image" Target="/ppt/media/image121.jpeg" Id="rId2" /><Relationship Type="http://schemas.openxmlformats.org/officeDocument/2006/relationships/slideLayout" Target="/ppt/slideLayouts/slideLayout13.xml" Id="rId1" /><Relationship Type="http://schemas.openxmlformats.org/officeDocument/2006/relationships/image" Target="/ppt/media/image522.jpeg" Id="rId6" /><Relationship Type="http://schemas.openxmlformats.org/officeDocument/2006/relationships/image" Target="/ppt/media/image423.jpeg" Id="rId5" /><Relationship Type="http://schemas.openxmlformats.org/officeDocument/2006/relationships/image" Target="/ppt/media/image924.jpeg" Id="rId10" /><Relationship Type="http://schemas.openxmlformats.org/officeDocument/2006/relationships/image" Target="/ppt/media/image325.jpeg" Id="rId4" /><Relationship Type="http://schemas.openxmlformats.org/officeDocument/2006/relationships/image" Target="/ppt/media/image826.jpeg" Id="rId9" /></Relationships>
</file>

<file path=ppt/slides/_rels/slide24.xml.rels>&#65279;<?xml version="1.0" encoding="utf-8"?><Relationships xmlns="http://schemas.openxmlformats.org/package/2006/relationships"><Relationship Type="http://schemas.openxmlformats.org/officeDocument/2006/relationships/image" Target="/ppt/media/image169.jpeg" Id="rId8" /><Relationship Type="http://schemas.openxmlformats.org/officeDocument/2006/relationships/image" Target="/ppt/media/image1110.jpeg" Id="rId3" /><Relationship Type="http://schemas.openxmlformats.org/officeDocument/2006/relationships/image" Target="/ppt/media/image1511.jpeg" Id="rId7" /><Relationship Type="http://schemas.openxmlformats.org/officeDocument/2006/relationships/image" Target="/ppt/media/image1012.jpeg" Id="rId2" /><Relationship Type="http://schemas.openxmlformats.org/officeDocument/2006/relationships/slideLayout" Target="/ppt/slideLayouts/slideLayout21.xml" Id="rId1" /><Relationship Type="http://schemas.openxmlformats.org/officeDocument/2006/relationships/image" Target="/ppt/media/image1413.jpeg" Id="rId6" /><Relationship Type="http://schemas.openxmlformats.org/officeDocument/2006/relationships/image" Target="/ppt/media/image1314.jpeg" Id="rId5" /><Relationship Type="http://schemas.openxmlformats.org/officeDocument/2006/relationships/image" Target="/ppt/media/image1815.jpeg" Id="rId10" /><Relationship Type="http://schemas.openxmlformats.org/officeDocument/2006/relationships/image" Target="/ppt/media/image1216.jpeg" Id="rId4" /><Relationship Type="http://schemas.openxmlformats.org/officeDocument/2006/relationships/image" Target="/ppt/media/image1717.jpeg" Id="rId9" /></Relationships>
</file>

<file path=ppt/slides/_rels/slide33.xml.rels>&#65279;<?xml version="1.0" encoding="utf-8"?><Relationships xmlns="http://schemas.openxmlformats.org/package/2006/relationships"><Relationship Type="http://schemas.openxmlformats.org/officeDocument/2006/relationships/image" Target="/ppt/media/image25.jpeg" Id="rId8" /><Relationship Type="http://schemas.openxmlformats.org/officeDocument/2006/relationships/image" Target="/ppt/media/image202.jpeg" Id="rId3" /><Relationship Type="http://schemas.openxmlformats.org/officeDocument/2006/relationships/image" Target="/ppt/media/image243.jpeg" Id="rId7" /><Relationship Type="http://schemas.openxmlformats.org/officeDocument/2006/relationships/image" Target="/ppt/media/image194.jpeg" Id="rId2" /><Relationship Type="http://schemas.openxmlformats.org/officeDocument/2006/relationships/slideLayout" Target="/ppt/slideLayouts/slideLayout32.xml" Id="rId1" /><Relationship Type="http://schemas.openxmlformats.org/officeDocument/2006/relationships/image" Target="/ppt/media/image235.jpeg" Id="rId6" /><Relationship Type="http://schemas.openxmlformats.org/officeDocument/2006/relationships/image" Target="/ppt/media/image226.jpeg" Id="rId5" /><Relationship Type="http://schemas.openxmlformats.org/officeDocument/2006/relationships/image" Target="/ppt/media/image277.jpeg" Id="rId10" /><Relationship Type="http://schemas.openxmlformats.org/officeDocument/2006/relationships/image" Target="/ppt/media/image218.jpeg" Id="rId4" /><Relationship Type="http://schemas.openxmlformats.org/officeDocument/2006/relationships/image" Target="/ppt/media/image26.png" Id="rId9" /></Relationships>
</file>

<file path=ppt/slides/_rels/slide42.xml.rels>&#65279;<?xml version="1.0" encoding="utf-8"?><Relationships xmlns="http://schemas.openxmlformats.org/package/2006/relationships"><Relationship Type="http://schemas.openxmlformats.org/officeDocument/2006/relationships/slideLayout" Target="/ppt/slideLayouts/slideLayout13.xml" Id="rId1" /></Relationships>
</file>

<file path=ppt/slides/_rels/slide51.xml.rels>&#65279;<?xml version="1.0" encoding="utf-8"?><Relationships xmlns="http://schemas.openxmlformats.org/package/2006/relationships"><Relationship Type="http://schemas.openxmlformats.org/officeDocument/2006/relationships/slideLayout" Target="/ppt/slideLayouts/slideLayout21.xml" Id="rId1" /></Relationships>
</file>

<file path=ppt/slides/_rels/slide66.xml.rels>&#65279;<?xml version="1.0" encoding="utf-8"?><Relationships xmlns="http://schemas.openxmlformats.org/package/2006/relationships"><Relationship Type="http://schemas.openxmlformats.org/officeDocument/2006/relationships/slideLayout" Target="/ppt/slideLayouts/slideLayout32.xml" Id="rId1" /></Relationships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>
            <a:extLst>
              <a:ext uri="{FF2B5EF4-FFF2-40B4-BE49-F238E27FC236}">
                <a16:creationId xmlns:a16="http://schemas.microsoft.com/office/drawing/2014/main" id="{D5AF8E8F-D5A9-4FB0-8D23-8B76ED65AD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656" y="2824340"/>
            <a:ext cx="3221899" cy="464764"/>
          </a:xfrm>
        </p:spPr>
        <p:txBody>
          <a:bodyPr>
            <a:normAutofit fontScale="90000"/>
          </a:bodyPr>
          <a:lstStyle/>
          <a:p>
            <a:r>
              <a:rPr lang="en-US" dirty="0"/>
              <a:t>OCEAN AVENUE</a:t>
            </a:r>
          </a:p>
        </p:txBody>
      </p:sp>
      <p:pic>
        <p:nvPicPr>
          <p:cNvPr id="29" name="Picture Placeholder 28" descr="A sailboat in a large body of water">
            <a:extLst>
              <a:ext uri="{FF2B5EF4-FFF2-40B4-BE49-F238E27FC236}">
                <a16:creationId xmlns:a16="http://schemas.microsoft.com/office/drawing/2014/main" id="{06FC8AF4-09F4-408E-9C01-53A5BF2EEA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2062064" cy="1951038"/>
          </a:xfrm>
        </p:spPr>
      </p:pic>
      <p:pic>
        <p:nvPicPr>
          <p:cNvPr id="167" name="Picture Placeholder 166" descr="a whale swimming under water">
            <a:extLst>
              <a:ext uri="{FF2B5EF4-FFF2-40B4-BE49-F238E27FC236}">
                <a16:creationId xmlns:a16="http://schemas.microsoft.com/office/drawing/2014/main" id="{3128EC7A-9755-4775-B873-C039F9A454C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26562" y="0"/>
            <a:ext cx="6162601" cy="1951038"/>
          </a:xfrm>
        </p:spPr>
      </p:pic>
      <p:pic>
        <p:nvPicPr>
          <p:cNvPr id="163" name="Picture Placeholder 162" descr="satellite image of Earth">
            <a:extLst>
              <a:ext uri="{FF2B5EF4-FFF2-40B4-BE49-F238E27FC236}">
                <a16:creationId xmlns:a16="http://schemas.microsoft.com/office/drawing/2014/main" id="{CFEC659D-84D1-4CF0-8CF3-575EA8CC13A3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553661" y="0"/>
            <a:ext cx="3638339" cy="1951038"/>
          </a:xfrm>
        </p:spPr>
      </p:pic>
      <p:pic>
        <p:nvPicPr>
          <p:cNvPr id="171" name="Picture Placeholder 170" descr="abstract image">
            <a:extLst>
              <a:ext uri="{FF2B5EF4-FFF2-40B4-BE49-F238E27FC236}">
                <a16:creationId xmlns:a16="http://schemas.microsoft.com/office/drawing/2014/main" id="{3D14F96A-FB87-451F-870D-5F5459791F24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093972"/>
            <a:ext cx="5696874" cy="241720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4F826B-25F2-43F9-B691-6A65ADDA47C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55561" y="3487059"/>
            <a:ext cx="2943225" cy="460375"/>
          </a:xfrm>
        </p:spPr>
        <p:txBody>
          <a:bodyPr/>
          <a:lstStyle/>
          <a:p>
            <a:r>
              <a:rPr lang="en-US"/>
              <a:t>Mood Board</a:t>
            </a:r>
            <a:endParaRPr lang="en-US" dirty="0"/>
          </a:p>
        </p:txBody>
      </p:sp>
      <p:pic>
        <p:nvPicPr>
          <p:cNvPr id="177" name="Picture Placeholder 176" descr="crashing waves">
            <a:extLst>
              <a:ext uri="{FF2B5EF4-FFF2-40B4-BE49-F238E27FC236}">
                <a16:creationId xmlns:a16="http://schemas.microsoft.com/office/drawing/2014/main" id="{E2B15F1B-854E-4F12-B2E7-0B1E4BC249E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338" y="2093972"/>
            <a:ext cx="2633661" cy="1121394"/>
          </a:xfrm>
        </p:spPr>
      </p:pic>
      <p:pic>
        <p:nvPicPr>
          <p:cNvPr id="179" name="Picture Placeholder 178" descr="abstract image">
            <a:extLst>
              <a:ext uri="{FF2B5EF4-FFF2-40B4-BE49-F238E27FC236}">
                <a16:creationId xmlns:a16="http://schemas.microsoft.com/office/drawing/2014/main" id="{CF186FC8-E87A-4EE5-89F3-5978ADD561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58338" y="3389781"/>
            <a:ext cx="2633662" cy="1121394"/>
          </a:xfrm>
        </p:spPr>
      </p:pic>
      <p:pic>
        <p:nvPicPr>
          <p:cNvPr id="17" name="Picture Placeholder 16" descr="close up of jellyfish">
            <a:extLst>
              <a:ext uri="{FF2B5EF4-FFF2-40B4-BE49-F238E27FC236}">
                <a16:creationId xmlns:a16="http://schemas.microsoft.com/office/drawing/2014/main" id="{08FD9715-9B41-4B5B-A2B6-AA6B340C47E3}"/>
              </a:ext>
            </a:extLst>
          </p:cNvPr>
          <p:cNvPicPr>
            <a:picLocks noGrp="1" noChangeAspect="1"/>
          </p:cNvPicPr>
          <p:nvPr>
            <p:ph type="pic" sz="quarter" idx="38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5138631"/>
            <a:ext cx="3634995" cy="1719664"/>
          </a:xfrm>
        </p:spPr>
      </p:pic>
      <p:pic>
        <p:nvPicPr>
          <p:cNvPr id="175" name="Picture Placeholder 174" descr="a sea turtle under water">
            <a:extLst>
              <a:ext uri="{FF2B5EF4-FFF2-40B4-BE49-F238E27FC236}">
                <a16:creationId xmlns:a16="http://schemas.microsoft.com/office/drawing/2014/main" id="{4192CA06-B6D2-432E-A5C0-2F82F3DC85A3}"/>
              </a:ext>
            </a:extLst>
          </p:cNvPr>
          <p:cNvPicPr>
            <a:picLocks noGrp="1" noChangeAspect="1"/>
          </p:cNvPicPr>
          <p:nvPr>
            <p:ph type="pic" sz="quarter" idx="37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99794" y="5138631"/>
            <a:ext cx="6162601" cy="1719664"/>
          </a:xfrm>
        </p:spPr>
      </p:pic>
      <p:pic>
        <p:nvPicPr>
          <p:cNvPr id="25" name="Picture Placeholder 24" descr="a dolphin swimming under water">
            <a:extLst>
              <a:ext uri="{FF2B5EF4-FFF2-40B4-BE49-F238E27FC236}">
                <a16:creationId xmlns:a16="http://schemas.microsoft.com/office/drawing/2014/main" id="{099DE9D2-3626-48B6-8043-ACAED520439C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7194" y="5138631"/>
            <a:ext cx="2064806" cy="1719664"/>
          </a:xfrm>
        </p:spPr>
      </p:pic>
    </p:spTree>
    <p:extLst>
      <p:ext uri="{BB962C8B-B14F-4D97-AF65-F5344CB8AC3E}">
        <p14:creationId xmlns:p14="http://schemas.microsoft.com/office/powerpoint/2010/main" val="3887811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9BFC10E8-D156-465D-9368-0F43365E5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564" y="3023255"/>
            <a:ext cx="3374968" cy="428299"/>
          </a:xfrm>
        </p:spPr>
        <p:txBody>
          <a:bodyPr>
            <a:normAutofit fontScale="90000"/>
          </a:bodyPr>
          <a:lstStyle/>
          <a:p>
            <a:r>
              <a:rPr lang="en-US"/>
              <a:t>GARDEN PARTY</a:t>
            </a:r>
            <a:br>
              <a:rPr lang="en-US"/>
            </a:br>
            <a:endParaRPr lang="en-US" dirty="0"/>
          </a:p>
        </p:txBody>
      </p:sp>
      <p:pic>
        <p:nvPicPr>
          <p:cNvPr id="208" name="Picture Placeholder 207" descr="night time image of forest with glowing green grass">
            <a:extLst>
              <a:ext uri="{FF2B5EF4-FFF2-40B4-BE49-F238E27FC236}">
                <a16:creationId xmlns:a16="http://schemas.microsoft.com/office/drawing/2014/main" id="{6C289239-A1A2-4310-A641-68D6D58115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5" y="0"/>
            <a:ext cx="3984625" cy="2197100"/>
          </a:xfrm>
        </p:spPr>
      </p:pic>
      <p:pic>
        <p:nvPicPr>
          <p:cNvPr id="260" name="Picture Placeholder 259" descr="close up of a rabbit in a field of grass">
            <a:extLst>
              <a:ext uri="{FF2B5EF4-FFF2-40B4-BE49-F238E27FC236}">
                <a16:creationId xmlns:a16="http://schemas.microsoft.com/office/drawing/2014/main" id="{9C9418E1-ADFD-4A9E-B342-8EEF584AF415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7073" y="-1"/>
            <a:ext cx="3984625" cy="2201863"/>
          </a:xfrm>
        </p:spPr>
      </p:pic>
      <p:pic>
        <p:nvPicPr>
          <p:cNvPr id="15" name="Picture Placeholder 14" descr="a close up of growing cabbage">
            <a:extLst>
              <a:ext uri="{FF2B5EF4-FFF2-40B4-BE49-F238E27FC236}">
                <a16:creationId xmlns:a16="http://schemas.microsoft.com/office/drawing/2014/main" id="{B6CC5E3B-1633-4195-89BD-6A657BD493A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900" y="0"/>
            <a:ext cx="3975100" cy="2195513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65B541-C8FB-43B4-8BF5-108F9AC1FE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21436" y="3588455"/>
            <a:ext cx="2943225" cy="460375"/>
          </a:xfrm>
        </p:spPr>
        <p:txBody>
          <a:bodyPr/>
          <a:lstStyle/>
          <a:p>
            <a:r>
              <a:rPr lang="en-US"/>
              <a:t>Mood Board</a:t>
            </a:r>
            <a:endParaRPr lang="en-US" dirty="0"/>
          </a:p>
        </p:txBody>
      </p:sp>
      <p:pic>
        <p:nvPicPr>
          <p:cNvPr id="268" name="Picture Placeholder 267" descr="close up of green apple with water droplets">
            <a:extLst>
              <a:ext uri="{FF2B5EF4-FFF2-40B4-BE49-F238E27FC236}">
                <a16:creationId xmlns:a16="http://schemas.microsoft.com/office/drawing/2014/main" id="{35D46A7D-85DF-409F-9A92-A467587B27A7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97338" y="2333625"/>
            <a:ext cx="3990975" cy="2168525"/>
          </a:xfrm>
        </p:spPr>
      </p:pic>
      <p:pic>
        <p:nvPicPr>
          <p:cNvPr id="204" name="Picture Placeholder 203" descr="green outline of flower petals">
            <a:extLst>
              <a:ext uri="{FF2B5EF4-FFF2-40B4-BE49-F238E27FC236}">
                <a16:creationId xmlns:a16="http://schemas.microsoft.com/office/drawing/2014/main" id="{3970A7ED-7709-45B3-B249-617B41EF86C3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900" y="2375779"/>
            <a:ext cx="3975100" cy="1076325"/>
          </a:xfrm>
        </p:spPr>
      </p:pic>
      <p:pic>
        <p:nvPicPr>
          <p:cNvPr id="7" name="Picture Placeholder 6" descr="close up of green abstract image of lines and spheres">
            <a:extLst>
              <a:ext uri="{FF2B5EF4-FFF2-40B4-BE49-F238E27FC236}">
                <a16:creationId xmlns:a16="http://schemas.microsoft.com/office/drawing/2014/main" id="{B5325F74-B614-4150-962E-9D603A6BD9EF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16143" y="3534155"/>
            <a:ext cx="3975857" cy="968113"/>
          </a:xfrm>
        </p:spPr>
      </p:pic>
      <p:pic>
        <p:nvPicPr>
          <p:cNvPr id="272" name="Picture Placeholder 271" descr="close up of various succulents">
            <a:extLst>
              <a:ext uri="{FF2B5EF4-FFF2-40B4-BE49-F238E27FC236}">
                <a16:creationId xmlns:a16="http://schemas.microsoft.com/office/drawing/2014/main" id="{A852DCA5-B6A6-4E31-92CB-71479D59B413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525" y="4665663"/>
            <a:ext cx="3984625" cy="2192337"/>
          </a:xfrm>
        </p:spPr>
      </p:pic>
      <p:pic>
        <p:nvPicPr>
          <p:cNvPr id="248" name="Picture Placeholder 247" descr="abstract photo">
            <a:extLst>
              <a:ext uri="{FF2B5EF4-FFF2-40B4-BE49-F238E27FC236}">
                <a16:creationId xmlns:a16="http://schemas.microsoft.com/office/drawing/2014/main" id="{A2320F6F-34F7-484C-B891-047175F3666D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03688" y="4665663"/>
            <a:ext cx="3984625" cy="2192337"/>
          </a:xfrm>
        </p:spPr>
      </p:pic>
      <p:pic>
        <p:nvPicPr>
          <p:cNvPr id="19" name="Picture Placeholder 18" descr="close up of water droplets on leaves">
            <a:extLst>
              <a:ext uri="{FF2B5EF4-FFF2-40B4-BE49-F238E27FC236}">
                <a16:creationId xmlns:a16="http://schemas.microsoft.com/office/drawing/2014/main" id="{7B556414-1F2F-479D-9031-306245AFABE5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01521" y="4665704"/>
            <a:ext cx="3990479" cy="2192296"/>
          </a:xfrm>
        </p:spPr>
      </p:pic>
    </p:spTree>
    <p:extLst>
      <p:ext uri="{BB962C8B-B14F-4D97-AF65-F5344CB8AC3E}">
        <p14:creationId xmlns:p14="http://schemas.microsoft.com/office/powerpoint/2010/main" val="296579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Placeholder 36" descr="bouquet of yellow balloons">
            <a:extLst>
              <a:ext uri="{FF2B5EF4-FFF2-40B4-BE49-F238E27FC236}">
                <a16:creationId xmlns:a16="http://schemas.microsoft.com/office/drawing/2014/main" id="{66422EBB-664B-4F35-870B-A06E4C3E7D0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3719" y="284365"/>
            <a:ext cx="3778414" cy="2985113"/>
          </a:xfrm>
        </p:spPr>
      </p:pic>
      <p:pic>
        <p:nvPicPr>
          <p:cNvPr id="52" name="Picture Placeholder 40" descr="abstract image of random lines and shapes on yellow background">
            <a:extLst>
              <a:ext uri="{FF2B5EF4-FFF2-40B4-BE49-F238E27FC236}">
                <a16:creationId xmlns:a16="http://schemas.microsoft.com/office/drawing/2014/main" id="{6677D11D-C314-4A03-9349-C33CF3690F9D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7838" y="3346510"/>
            <a:ext cx="3231471" cy="2397525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9A9A2A5B-E811-4D31-8181-FB66BAA69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9236" y="638380"/>
            <a:ext cx="2943960" cy="475585"/>
          </a:xfrm>
        </p:spPr>
        <p:txBody>
          <a:bodyPr/>
          <a:lstStyle/>
          <a:p>
            <a:r>
              <a:rPr lang="en-US" dirty="0"/>
              <a:t>Good vibes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F86C6333-4C6F-4E6F-98C3-775640CD3535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889236" y="1212967"/>
            <a:ext cx="2943225" cy="460375"/>
          </a:xfrm>
        </p:spPr>
        <p:txBody>
          <a:bodyPr/>
          <a:lstStyle/>
          <a:p>
            <a:r>
              <a:rPr lang="en-US" dirty="0"/>
              <a:t>Mood Board</a:t>
            </a:r>
          </a:p>
        </p:txBody>
      </p:sp>
      <p:pic>
        <p:nvPicPr>
          <p:cNvPr id="44" name="Picture Placeholder 44" descr="close up of butterfly pulling nectar from a flower">
            <a:extLst>
              <a:ext uri="{FF2B5EF4-FFF2-40B4-BE49-F238E27FC236}">
                <a16:creationId xmlns:a16="http://schemas.microsoft.com/office/drawing/2014/main" id="{B85D4F70-ABBA-4A67-8F8C-BBB97EA815D8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75213" y="736600"/>
            <a:ext cx="3779837" cy="3478213"/>
          </a:xfrm>
        </p:spPr>
      </p:pic>
      <p:pic>
        <p:nvPicPr>
          <p:cNvPr id="55" name="Picture Placeholder 42" descr="close up of petals of a flower">
            <a:extLst>
              <a:ext uri="{FF2B5EF4-FFF2-40B4-BE49-F238E27FC236}">
                <a16:creationId xmlns:a16="http://schemas.microsoft.com/office/drawing/2014/main" id="{17722101-99B3-4EC5-8D4A-EBBE564C69AA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8450" y="4321945"/>
            <a:ext cx="4208017" cy="2375332"/>
          </a:xfrm>
        </p:spPr>
      </p:pic>
      <p:pic>
        <p:nvPicPr>
          <p:cNvPr id="42" name="Picture Placeholder 52" descr="woman sitting on stone steps listening to headphones">
            <a:extLst>
              <a:ext uri="{FF2B5EF4-FFF2-40B4-BE49-F238E27FC236}">
                <a16:creationId xmlns:a16="http://schemas.microsoft.com/office/drawing/2014/main" id="{AD46D8B8-A99D-440F-BC32-33E6CD535B64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73982" y="1716881"/>
            <a:ext cx="3232150" cy="3232150"/>
          </a:xfrm>
        </p:spPr>
      </p:pic>
      <p:pic>
        <p:nvPicPr>
          <p:cNvPr id="49" name="Picture Placeholder 38" descr="close up of sunflower">
            <a:extLst>
              <a:ext uri="{FF2B5EF4-FFF2-40B4-BE49-F238E27FC236}">
                <a16:creationId xmlns:a16="http://schemas.microsoft.com/office/drawing/2014/main" id="{4FB879E2-CA8C-40A3-9F29-1EFBA9A537DB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720" y="2334827"/>
            <a:ext cx="2496110" cy="1996643"/>
          </a:xfrm>
        </p:spPr>
      </p:pic>
      <p:pic>
        <p:nvPicPr>
          <p:cNvPr id="58" name="Picture Placeholder 49" descr="close up of shoes, sandals, and sunglasses">
            <a:extLst>
              <a:ext uri="{FF2B5EF4-FFF2-40B4-BE49-F238E27FC236}">
                <a16:creationId xmlns:a16="http://schemas.microsoft.com/office/drawing/2014/main" id="{5BC77627-5382-41DC-A60B-066BA627DBF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66471" y="2805620"/>
            <a:ext cx="3555325" cy="2542342"/>
          </a:xfr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777F3C1-FEB3-4FA5-A2BC-BCC344807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5006" y="1848513"/>
            <a:ext cx="2432094" cy="1580487"/>
          </a:xfrm>
          <a:prstGeom prst="rect">
            <a:avLst/>
          </a:prstGeom>
        </p:spPr>
      </p:pic>
      <p:pic>
        <p:nvPicPr>
          <p:cNvPr id="61" name="Picture Placeholder 46" descr="abstract image">
            <a:extLst>
              <a:ext uri="{FF2B5EF4-FFF2-40B4-BE49-F238E27FC236}">
                <a16:creationId xmlns:a16="http://schemas.microsoft.com/office/drawing/2014/main" id="{846A5EDE-CA13-4BC7-9759-EF2E98944FE7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14350" y="4156229"/>
            <a:ext cx="2184926" cy="2184926"/>
          </a:xfrm>
        </p:spPr>
      </p:pic>
    </p:spTree>
    <p:extLst>
      <p:ext uri="{BB962C8B-B14F-4D97-AF65-F5344CB8AC3E}">
        <p14:creationId xmlns:p14="http://schemas.microsoft.com/office/powerpoint/2010/main" val="22566728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5A7BD-9549-4966-AB92-876A9E629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Add Title</a:t>
            </a:r>
          </a:p>
        </p:txBody>
      </p:sp>
      <p:sp>
        <p:nvSpPr>
          <p:cNvPr id="3" name="Picture Placeholder 2" descr="picture placeholder">
            <a:extLst>
              <a:ext uri="{FF2B5EF4-FFF2-40B4-BE49-F238E27FC236}">
                <a16:creationId xmlns:a16="http://schemas.microsoft.com/office/drawing/2014/main" id="{1F2375EA-E6DF-4E2D-8F4C-EC0D2D0ED9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Picture Placeholder 4" descr="picture placeholder">
            <a:extLst>
              <a:ext uri="{FF2B5EF4-FFF2-40B4-BE49-F238E27FC236}">
                <a16:creationId xmlns:a16="http://schemas.microsoft.com/office/drawing/2014/main" id="{FDE9270C-F806-4300-AB77-CC39706713B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6" name="Picture Placeholder 5" descr="picture placeholder">
            <a:extLst>
              <a:ext uri="{FF2B5EF4-FFF2-40B4-BE49-F238E27FC236}">
                <a16:creationId xmlns:a16="http://schemas.microsoft.com/office/drawing/2014/main" id="{4FBBEF06-8A7C-48F3-9609-4F0159E6737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7" name="Picture Placeholder 6" descr="picture placeholder">
            <a:extLst>
              <a:ext uri="{FF2B5EF4-FFF2-40B4-BE49-F238E27FC236}">
                <a16:creationId xmlns:a16="http://schemas.microsoft.com/office/drawing/2014/main" id="{92FCEB42-3849-4C43-BC52-F2F0E4938D90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9CCA28-D4C5-4905-908E-9C96C47FDBE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Picture Placeholder 7" descr="picture placeholder">
            <a:extLst>
              <a:ext uri="{FF2B5EF4-FFF2-40B4-BE49-F238E27FC236}">
                <a16:creationId xmlns:a16="http://schemas.microsoft.com/office/drawing/2014/main" id="{77E401A3-743D-4DF4-BD4D-5A6CB5867677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/>
      </p:sp>
      <p:sp>
        <p:nvSpPr>
          <p:cNvPr id="9" name="Picture Placeholder 8" descr="picture placeholder">
            <a:extLst>
              <a:ext uri="{FF2B5EF4-FFF2-40B4-BE49-F238E27FC236}">
                <a16:creationId xmlns:a16="http://schemas.microsoft.com/office/drawing/2014/main" id="{83CFC37A-DF1A-4D1A-BE57-B148A9B9BA87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/>
      </p:sp>
      <p:sp>
        <p:nvSpPr>
          <p:cNvPr id="12" name="Picture Placeholder 11" descr="picture placeholder">
            <a:extLst>
              <a:ext uri="{FF2B5EF4-FFF2-40B4-BE49-F238E27FC236}">
                <a16:creationId xmlns:a16="http://schemas.microsoft.com/office/drawing/2014/main" id="{8F4CF998-FA83-488A-A887-68C383DC3AD5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/>
      </p:sp>
      <p:sp>
        <p:nvSpPr>
          <p:cNvPr id="11" name="Picture Placeholder 10" descr="picture placeholder">
            <a:extLst>
              <a:ext uri="{FF2B5EF4-FFF2-40B4-BE49-F238E27FC236}">
                <a16:creationId xmlns:a16="http://schemas.microsoft.com/office/drawing/2014/main" id="{5090B70A-ED31-4462-A85F-62455054E140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/>
      </p:sp>
      <p:sp>
        <p:nvSpPr>
          <p:cNvPr id="10" name="Picture Placeholder 9" descr="picture placeholder">
            <a:extLst>
              <a:ext uri="{FF2B5EF4-FFF2-40B4-BE49-F238E27FC236}">
                <a16:creationId xmlns:a16="http://schemas.microsoft.com/office/drawing/2014/main" id="{8AE069BA-312C-4127-881C-76CD5702AF83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/>
      </p:sp>
    </p:spTree>
    <p:extLst>
      <p:ext uri="{BB962C8B-B14F-4D97-AF65-F5344CB8AC3E}">
        <p14:creationId xmlns:p14="http://schemas.microsoft.com/office/powerpoint/2010/main" val="3897242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40">
            <a:extLst>
              <a:ext uri="{FF2B5EF4-FFF2-40B4-BE49-F238E27FC236}">
                <a16:creationId xmlns:a16="http://schemas.microsoft.com/office/drawing/2014/main" id="{15DEBC23-7028-469C-9D42-ADFEC2E6E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Title 2</a:t>
            </a:r>
          </a:p>
        </p:txBody>
      </p:sp>
      <p:sp>
        <p:nvSpPr>
          <p:cNvPr id="42" name="Picture Placeholder 41" descr="picture placeholder">
            <a:extLst>
              <a:ext uri="{FF2B5EF4-FFF2-40B4-BE49-F238E27FC236}">
                <a16:creationId xmlns:a16="http://schemas.microsoft.com/office/drawing/2014/main" id="{DFE52252-3534-4044-9E70-2ED546E31A1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43" name="Picture Placeholder 42" descr="picture placeholder">
            <a:extLst>
              <a:ext uri="{FF2B5EF4-FFF2-40B4-BE49-F238E27FC236}">
                <a16:creationId xmlns:a16="http://schemas.microsoft.com/office/drawing/2014/main" id="{381C156E-DE3E-494F-A7D7-F00581481EA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/>
      </p:sp>
      <p:sp>
        <p:nvSpPr>
          <p:cNvPr id="44" name="Picture Placeholder 43" descr="picture placeholder">
            <a:extLst>
              <a:ext uri="{FF2B5EF4-FFF2-40B4-BE49-F238E27FC236}">
                <a16:creationId xmlns:a16="http://schemas.microsoft.com/office/drawing/2014/main" id="{619A3EAD-5748-4CD3-9647-17A3ABA036F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</p:sp>
      <p:sp>
        <p:nvSpPr>
          <p:cNvPr id="51" name="Text Placeholder 50">
            <a:extLst>
              <a:ext uri="{FF2B5EF4-FFF2-40B4-BE49-F238E27FC236}">
                <a16:creationId xmlns:a16="http://schemas.microsoft.com/office/drawing/2014/main" id="{53BA8623-AFC0-4EA3-B755-04537F8BF58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5" name="Picture Placeholder 44" descr="picture placeholder">
            <a:extLst>
              <a:ext uri="{FF2B5EF4-FFF2-40B4-BE49-F238E27FC236}">
                <a16:creationId xmlns:a16="http://schemas.microsoft.com/office/drawing/2014/main" id="{469E4C98-DF39-4853-A0CE-12B4553C492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</p:sp>
      <p:sp>
        <p:nvSpPr>
          <p:cNvPr id="49" name="Picture Placeholder 48" descr="picture placeholder">
            <a:extLst>
              <a:ext uri="{FF2B5EF4-FFF2-40B4-BE49-F238E27FC236}">
                <a16:creationId xmlns:a16="http://schemas.microsoft.com/office/drawing/2014/main" id="{CD6890A1-88C6-470E-82F8-752EFDF20B0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  <p:sp>
        <p:nvSpPr>
          <p:cNvPr id="50" name="Picture Placeholder 49" descr="picture placeholder">
            <a:extLst>
              <a:ext uri="{FF2B5EF4-FFF2-40B4-BE49-F238E27FC236}">
                <a16:creationId xmlns:a16="http://schemas.microsoft.com/office/drawing/2014/main" id="{2CEE6AEB-2FF4-43A2-A092-CE606DDDCC39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/>
      </p:sp>
      <p:sp>
        <p:nvSpPr>
          <p:cNvPr id="46" name="Picture Placeholder 45" descr="picture placeholder">
            <a:extLst>
              <a:ext uri="{FF2B5EF4-FFF2-40B4-BE49-F238E27FC236}">
                <a16:creationId xmlns:a16="http://schemas.microsoft.com/office/drawing/2014/main" id="{F34D181F-0FD0-481F-9B41-91B122774C31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47" name="Picture Placeholder 46" descr="picture placeholder">
            <a:extLst>
              <a:ext uri="{FF2B5EF4-FFF2-40B4-BE49-F238E27FC236}">
                <a16:creationId xmlns:a16="http://schemas.microsoft.com/office/drawing/2014/main" id="{5D3B3AE0-8D16-4B63-84B3-007B4198AB3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48" name="Picture Placeholder 47" descr="picture placeholder">
            <a:extLst>
              <a:ext uri="{FF2B5EF4-FFF2-40B4-BE49-F238E27FC236}">
                <a16:creationId xmlns:a16="http://schemas.microsoft.com/office/drawing/2014/main" id="{E568F29E-E3C4-4D05-AFA7-9860E4D7B95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</p:spTree>
    <p:extLst>
      <p:ext uri="{BB962C8B-B14F-4D97-AF65-F5344CB8AC3E}">
        <p14:creationId xmlns:p14="http://schemas.microsoft.com/office/powerpoint/2010/main" val="10412254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 descr="picture placeholder">
            <a:extLst>
              <a:ext uri="{FF2B5EF4-FFF2-40B4-BE49-F238E27FC236}">
                <a16:creationId xmlns:a16="http://schemas.microsoft.com/office/drawing/2014/main" id="{6D71FA8D-0F0B-418B-AB3D-832CCC27CF9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29" name="Picture Placeholder 28" descr="picture placeholder">
            <a:extLst>
              <a:ext uri="{FF2B5EF4-FFF2-40B4-BE49-F238E27FC236}">
                <a16:creationId xmlns:a16="http://schemas.microsoft.com/office/drawing/2014/main" id="{27112F16-2789-45A3-9435-3C50A15166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/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763FAB73-E9A5-41A2-9556-C68A66B59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Title 3</a:t>
            </a: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B7C9176F-2792-4A5E-93ED-9A636C6B2E1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Picture Placeholder 29" descr="picture placeholder">
            <a:extLst>
              <a:ext uri="{FF2B5EF4-FFF2-40B4-BE49-F238E27FC236}">
                <a16:creationId xmlns:a16="http://schemas.microsoft.com/office/drawing/2014/main" id="{2C790A8F-CB9A-4416-BDF7-BC3E9EC3F5F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/>
      </p:sp>
      <p:sp>
        <p:nvSpPr>
          <p:cNvPr id="24" name="Picture Placeholder 23" descr="picture placeholder">
            <a:extLst>
              <a:ext uri="{FF2B5EF4-FFF2-40B4-BE49-F238E27FC236}">
                <a16:creationId xmlns:a16="http://schemas.microsoft.com/office/drawing/2014/main" id="{DF6223FF-2D28-4AC6-861C-30D4F833CAA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/>
      </p:sp>
      <p:sp>
        <p:nvSpPr>
          <p:cNvPr id="25" name="Picture Placeholder 24" descr="picture placeholder">
            <a:extLst>
              <a:ext uri="{FF2B5EF4-FFF2-40B4-BE49-F238E27FC236}">
                <a16:creationId xmlns:a16="http://schemas.microsoft.com/office/drawing/2014/main" id="{29B30C32-DF02-49A5-8216-E5A1706D783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/>
      </p:sp>
      <p:sp>
        <p:nvSpPr>
          <p:cNvPr id="31" name="Picture Placeholder 30" descr="picture placeholder">
            <a:extLst>
              <a:ext uri="{FF2B5EF4-FFF2-40B4-BE49-F238E27FC236}">
                <a16:creationId xmlns:a16="http://schemas.microsoft.com/office/drawing/2014/main" id="{B83466B4-83BA-4890-9C8E-F6DA879509F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/>
      </p:sp>
      <p:sp>
        <p:nvSpPr>
          <p:cNvPr id="26" name="Picture Placeholder 25" descr="picture placeholder">
            <a:extLst>
              <a:ext uri="{FF2B5EF4-FFF2-40B4-BE49-F238E27FC236}">
                <a16:creationId xmlns:a16="http://schemas.microsoft.com/office/drawing/2014/main" id="{8BD225EE-C09C-4484-95F7-C23C515D9B4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/>
      </p:sp>
      <p:sp>
        <p:nvSpPr>
          <p:cNvPr id="27" name="Picture Placeholder 26" descr="picture placeholder">
            <a:extLst>
              <a:ext uri="{FF2B5EF4-FFF2-40B4-BE49-F238E27FC236}">
                <a16:creationId xmlns:a16="http://schemas.microsoft.com/office/drawing/2014/main" id="{03E8D18C-A81C-40D5-8823-75DCC23AE15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/>
      </p:sp>
    </p:spTree>
    <p:extLst>
      <p:ext uri="{BB962C8B-B14F-4D97-AF65-F5344CB8AC3E}">
        <p14:creationId xmlns:p14="http://schemas.microsoft.com/office/powerpoint/2010/main" val="3810216275"/>
      </p:ext>
    </p:extLst>
  </p:cSld>
  <p:clrMapOvr>
    <a:masterClrMapping/>
  </p:clrMapOvr>
</p:sld>
</file>

<file path=ppt/theme/theme12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090F27"/>
      </a:dk2>
      <a:lt2>
        <a:srgbClr val="E7E6E6"/>
      </a:lt2>
      <a:accent1>
        <a:srgbClr val="20305C"/>
      </a:accent1>
      <a:accent2>
        <a:srgbClr val="0214B5"/>
      </a:accent2>
      <a:accent3>
        <a:srgbClr val="02A0DA"/>
      </a:accent3>
      <a:accent4>
        <a:srgbClr val="005472"/>
      </a:accent4>
      <a:accent5>
        <a:srgbClr val="7EABA6"/>
      </a:accent5>
      <a:accent6>
        <a:srgbClr val="02A1BB"/>
      </a:accent6>
      <a:hlink>
        <a:srgbClr val="0563C1"/>
      </a:hlink>
      <a:folHlink>
        <a:srgbClr val="954F72"/>
      </a:folHlink>
    </a:clrScheme>
    <a:fontScheme name="Custom 1">
      <a:majorFont>
        <a:latin typeface="Franklin Gothic Demi"/>
        <a:ea typeface=""/>
        <a:cs typeface=""/>
      </a:majorFont>
      <a:minorFont>
        <a:latin typeface="Batang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Custom Design">
  <a:themeElements>
    <a:clrScheme name="Custom 2">
      <a:dk1>
        <a:sysClr val="windowText" lastClr="000000"/>
      </a:dk1>
      <a:lt1>
        <a:sysClr val="window" lastClr="FFFFFF"/>
      </a:lt1>
      <a:dk2>
        <a:srgbClr val="304244"/>
      </a:dk2>
      <a:lt2>
        <a:srgbClr val="E7E6E6"/>
      </a:lt2>
      <a:accent1>
        <a:srgbClr val="324528"/>
      </a:accent1>
      <a:accent2>
        <a:srgbClr val="5E7D58"/>
      </a:accent2>
      <a:accent3>
        <a:srgbClr val="5E7812"/>
      </a:accent3>
      <a:accent4>
        <a:srgbClr val="7E8B25"/>
      </a:accent4>
      <a:accent5>
        <a:srgbClr val="597E74"/>
      </a:accent5>
      <a:accent6>
        <a:srgbClr val="87946A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1_Custom Design">
  <a:themeElements>
    <a:clrScheme name="Custom 3">
      <a:dk1>
        <a:sysClr val="windowText" lastClr="000000"/>
      </a:dk1>
      <a:lt1>
        <a:sysClr val="window" lastClr="FFFFFF"/>
      </a:lt1>
      <a:dk2>
        <a:srgbClr val="F2B90C"/>
      </a:dk2>
      <a:lt2>
        <a:srgbClr val="E7E6E6"/>
      </a:lt2>
      <a:accent1>
        <a:srgbClr val="F2CD0C"/>
      </a:accent1>
      <a:accent2>
        <a:srgbClr val="F5EA44"/>
      </a:accent2>
      <a:accent3>
        <a:srgbClr val="F5ED89"/>
      </a:accent3>
      <a:accent4>
        <a:srgbClr val="BF9B30"/>
      </a:accent4>
      <a:accent5>
        <a:srgbClr val="F2E394"/>
      </a:accent5>
      <a:accent6>
        <a:srgbClr val="FFFF30"/>
      </a:accent6>
      <a:hlink>
        <a:srgbClr val="0563C1"/>
      </a:hlink>
      <a:folHlink>
        <a:srgbClr val="954F72"/>
      </a:folHlink>
    </a:clrScheme>
    <a:fontScheme name="Custom 2">
      <a:majorFont>
        <a:latin typeface="Rockwell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3.xml.rels>&#65279;<?xml version="1.0" encoding="utf-8"?><Relationships xmlns="http://schemas.openxmlformats.org/package/2006/relationships"><Relationship Type="http://schemas.openxmlformats.org/officeDocument/2006/relationships/customXmlProps" Target="/customXml/itemProps13.xml" Id="rId1" /></Relationships>
</file>

<file path=customXml/_rels/item22.xml.rels>&#65279;<?xml version="1.0" encoding="utf-8"?><Relationships xmlns="http://schemas.openxmlformats.org/package/2006/relationships"><Relationship Type="http://schemas.openxmlformats.org/officeDocument/2006/relationships/customXmlProps" Target="/customXml/itemProps22.xml" Id="rId1" /></Relationships>
</file>

<file path=customXml/_rels/item3.xml.rels>&#65279;<?xml version="1.0" encoding="utf-8"?><Relationships xmlns="http://schemas.openxmlformats.org/package/2006/relationships"><Relationship Type="http://schemas.openxmlformats.org/officeDocument/2006/relationships/customXmlProps" Target="/customXml/itemProps31.xml" Id="rId1" /></Relationships>
</file>

<file path=customXml/item1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3.xml><?xml version="1.0" encoding="utf-8"?>
<ds:datastoreItem xmlns:ds="http://schemas.openxmlformats.org/officeDocument/2006/customXml" ds:itemID="{0FDAE9AD-F71D-477F-9D43-33F4F5972C9B}"/>
</file>

<file path=customXml/itemProps22.xml><?xml version="1.0" encoding="utf-8"?>
<ds:datastoreItem xmlns:ds="http://schemas.openxmlformats.org/officeDocument/2006/customXml" ds:itemID="{2999CD32-172E-4BB2-93A1-AFC9655B20D7}"/>
</file>

<file path=customXml/itemProps31.xml><?xml version="1.0" encoding="utf-8"?>
<ds:datastoreItem xmlns:ds="http://schemas.openxmlformats.org/officeDocument/2006/customXml" ds:itemID="{BC1309CA-A935-4B4A-9A67-32B1AFC851B1}"/>
</file>

<file path=docProps/app.xml><?xml version="1.0" encoding="utf-8"?>
<ap:Properties xmlns:vt="http://schemas.openxmlformats.org/officeDocument/2006/docPropsVTypes" xmlns:ap="http://schemas.openxmlformats.org/officeDocument/2006/extended-properties">
  <ap:TotalTime>0</ap:TotalTime>
  <ap:Template>TM34415906</ap:Template>
  <ap:Words>21</ap:Words>
  <ap:Application>Microsoft Office PowerPoint</ap:Application>
  <ap:PresentationFormat>Widescreen</ap:PresentationFormat>
  <ap:Paragraphs>9</ap:Paragraphs>
  <ap:Slides>6</ap:Slides>
  <ap:Notes>0</ap:Notes>
  <ap:HiddenSlides>0</ap:HiddenSlides>
  <ap:MMClips>0</ap:MMClips>
  <ap:ScaleCrop>false</ap:ScaleCrop>
  <ap:HeadingPairs>
    <vt:vector baseType="variant" size="6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6</vt:i4>
      </vt:variant>
    </vt:vector>
  </ap:HeadingPairs>
  <ap:TitlesOfParts>
    <vt:vector baseType="lpstr" size="15">
      <vt:lpstr>Batang</vt:lpstr>
      <vt:lpstr>Arial</vt:lpstr>
      <vt:lpstr>Calibri</vt:lpstr>
      <vt:lpstr>Century Gothic</vt:lpstr>
      <vt:lpstr>Franklin Gothic Demi</vt:lpstr>
      <vt:lpstr>Rockwell</vt:lpstr>
      <vt:lpstr>Office Theme</vt:lpstr>
      <vt:lpstr>Custom Design</vt:lpstr>
      <vt:lpstr>1_Custom Design</vt:lpstr>
      <vt:lpstr>OCEAN AVENUE</vt:lpstr>
      <vt:lpstr>GARDEN PARTY </vt:lpstr>
      <vt:lpstr>Good vibes</vt:lpstr>
      <vt:lpstr>Add Title</vt:lpstr>
      <vt:lpstr>Add Title 2</vt:lpstr>
      <vt:lpstr>Add Title 3</vt:lpstr>
    </vt:vector>
  </ap:TitlesOfParts>
  <ap:LinksUpToDate>false</ap:LinksUpToDate>
  <ap:SharedDoc>false</ap:SharedDoc>
  <ap:HyperlinksChanged>false</ap:HyperlinksChanged>
  <ap:AppVersion>16.0000</ap:AppVersion>
</ap: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2020-10-16T04:27:34Z</dcterms:created>
  <dcterms:modified xsi:type="dcterms:W3CDTF">2020-10-16T04:27:40Z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